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9"/>
  </p:notesMasterIdLst>
  <p:handoutMasterIdLst>
    <p:handoutMasterId r:id="rId20"/>
  </p:handoutMasterIdLst>
  <p:sldIdLst>
    <p:sldId id="285" r:id="rId5"/>
    <p:sldId id="259" r:id="rId6"/>
    <p:sldId id="264" r:id="rId7"/>
    <p:sldId id="287" r:id="rId8"/>
    <p:sldId id="288" r:id="rId9"/>
    <p:sldId id="289" r:id="rId10"/>
    <p:sldId id="290" r:id="rId11"/>
    <p:sldId id="291" r:id="rId12"/>
    <p:sldId id="292" r:id="rId13"/>
    <p:sldId id="293" r:id="rId14"/>
    <p:sldId id="294" r:id="rId15"/>
    <p:sldId id="295" r:id="rId16"/>
    <p:sldId id="260" r:id="rId17"/>
    <p:sldId id="278" r:id="rId1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6E7"/>
    <a:srgbClr val="8D6347"/>
    <a:srgbClr val="FFFFFF"/>
    <a:srgbClr val="9D0000"/>
    <a:srgbClr val="855939"/>
    <a:srgbClr val="60370F"/>
    <a:srgbClr val="8D63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614" y="67"/>
      </p:cViewPr>
      <p:guideLst/>
    </p:cSldViewPr>
  </p:slideViewPr>
  <p:notesTextViewPr>
    <p:cViewPr>
      <p:scale>
        <a:sx n="3" d="2"/>
        <a:sy n="3" d="2"/>
      </p:scale>
      <p:origin x="0" y="0"/>
    </p:cViewPr>
  </p:notesTextViewPr>
  <p:sorterViewPr>
    <p:cViewPr>
      <p:scale>
        <a:sx n="100" d="100"/>
        <a:sy n="100" d="100"/>
      </p:scale>
      <p:origin x="0" y="-6125"/>
    </p:cViewPr>
  </p:sorterViewPr>
  <p:notesViewPr>
    <p:cSldViewPr snapToGrid="0" showGuides="1">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635C87-2E62-4093-9A27-E98FC63FAB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A5AAF69-BA68-4C49-8B47-9FD6ED6C5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9A152F-86C0-448B-A54E-0E2D8D8754BB}" type="datetimeFigureOut">
              <a:rPr lang="en-US" smtClean="0"/>
              <a:t>7/17/2020</a:t>
            </a:fld>
            <a:endParaRPr lang="en-US" dirty="0"/>
          </a:p>
        </p:txBody>
      </p:sp>
      <p:sp>
        <p:nvSpPr>
          <p:cNvPr id="4" name="Footer Placeholder 3">
            <a:extLst>
              <a:ext uri="{FF2B5EF4-FFF2-40B4-BE49-F238E27FC236}">
                <a16:creationId xmlns:a16="http://schemas.microsoft.com/office/drawing/2014/main" id="{37C6C3CB-CCFF-4F2E-B237-337C69FBB6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F750B0-2FB2-4047-BE00-43B13750AB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E503E-9C9E-4EC6-B8AF-91FC09DF0C7B}" type="slidenum">
              <a:rPr lang="en-US" smtClean="0"/>
              <a:t>‹#›</a:t>
            </a:fld>
            <a:endParaRPr lang="en-US" dirty="0"/>
          </a:p>
        </p:txBody>
      </p:sp>
    </p:spTree>
    <p:extLst>
      <p:ext uri="{BB962C8B-B14F-4D97-AF65-F5344CB8AC3E}">
        <p14:creationId xmlns:p14="http://schemas.microsoft.com/office/powerpoint/2010/main" val="1479284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00077E-5661-4679-A0C9-7CAF4697BC9A}" type="datetimeFigureOut">
              <a:rPr lang="en-US" noProof="0" smtClean="0"/>
              <a:t>7/17/2020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59743-683C-4279-9E83-23C937C99CF6}" type="slidenum">
              <a:rPr lang="en-US" noProof="0" smtClean="0"/>
              <a:t>‹#›</a:t>
            </a:fld>
            <a:endParaRPr lang="en-US" noProof="0" dirty="0"/>
          </a:p>
        </p:txBody>
      </p:sp>
    </p:spTree>
    <p:extLst>
      <p:ext uri="{BB962C8B-B14F-4D97-AF65-F5344CB8AC3E}">
        <p14:creationId xmlns:p14="http://schemas.microsoft.com/office/powerpoint/2010/main" val="2819313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E59743-683C-4279-9E83-23C937C99CF6}" type="slidenum">
              <a:rPr lang="en-US" smtClean="0"/>
              <a:t>1</a:t>
            </a:fld>
            <a:endParaRPr lang="en-US"/>
          </a:p>
        </p:txBody>
      </p:sp>
    </p:spTree>
    <p:extLst>
      <p:ext uri="{BB962C8B-B14F-4D97-AF65-F5344CB8AC3E}">
        <p14:creationId xmlns:p14="http://schemas.microsoft.com/office/powerpoint/2010/main" val="238618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10</a:t>
            </a:fld>
            <a:endParaRPr lang="en-US" noProof="0" dirty="0"/>
          </a:p>
        </p:txBody>
      </p:sp>
    </p:spTree>
    <p:extLst>
      <p:ext uri="{BB962C8B-B14F-4D97-AF65-F5344CB8AC3E}">
        <p14:creationId xmlns:p14="http://schemas.microsoft.com/office/powerpoint/2010/main" val="682579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11</a:t>
            </a:fld>
            <a:endParaRPr lang="en-US" noProof="0" dirty="0"/>
          </a:p>
        </p:txBody>
      </p:sp>
    </p:spTree>
    <p:extLst>
      <p:ext uri="{BB962C8B-B14F-4D97-AF65-F5344CB8AC3E}">
        <p14:creationId xmlns:p14="http://schemas.microsoft.com/office/powerpoint/2010/main" val="1999303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12</a:t>
            </a:fld>
            <a:endParaRPr lang="en-US" noProof="0" dirty="0"/>
          </a:p>
        </p:txBody>
      </p:sp>
    </p:spTree>
    <p:extLst>
      <p:ext uri="{BB962C8B-B14F-4D97-AF65-F5344CB8AC3E}">
        <p14:creationId xmlns:p14="http://schemas.microsoft.com/office/powerpoint/2010/main" val="158427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13</a:t>
            </a:fld>
            <a:endParaRPr lang="en-US" noProof="0" dirty="0"/>
          </a:p>
        </p:txBody>
      </p:sp>
    </p:spTree>
    <p:extLst>
      <p:ext uri="{BB962C8B-B14F-4D97-AF65-F5344CB8AC3E}">
        <p14:creationId xmlns:p14="http://schemas.microsoft.com/office/powerpoint/2010/main" val="1902447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14</a:t>
            </a:fld>
            <a:endParaRPr lang="en-US" noProof="0" dirty="0"/>
          </a:p>
        </p:txBody>
      </p:sp>
    </p:spTree>
    <p:extLst>
      <p:ext uri="{BB962C8B-B14F-4D97-AF65-F5344CB8AC3E}">
        <p14:creationId xmlns:p14="http://schemas.microsoft.com/office/powerpoint/2010/main" val="2361866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2</a:t>
            </a:fld>
            <a:endParaRPr lang="en-US" noProof="0" dirty="0"/>
          </a:p>
        </p:txBody>
      </p:sp>
    </p:spTree>
    <p:extLst>
      <p:ext uri="{BB962C8B-B14F-4D97-AF65-F5344CB8AC3E}">
        <p14:creationId xmlns:p14="http://schemas.microsoft.com/office/powerpoint/2010/main" val="626266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3</a:t>
            </a:fld>
            <a:endParaRPr lang="en-US" noProof="0" dirty="0"/>
          </a:p>
        </p:txBody>
      </p:sp>
    </p:spTree>
    <p:extLst>
      <p:ext uri="{BB962C8B-B14F-4D97-AF65-F5344CB8AC3E}">
        <p14:creationId xmlns:p14="http://schemas.microsoft.com/office/powerpoint/2010/main" val="85932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4</a:t>
            </a:fld>
            <a:endParaRPr lang="en-US" noProof="0" dirty="0"/>
          </a:p>
        </p:txBody>
      </p:sp>
    </p:spTree>
    <p:extLst>
      <p:ext uri="{BB962C8B-B14F-4D97-AF65-F5344CB8AC3E}">
        <p14:creationId xmlns:p14="http://schemas.microsoft.com/office/powerpoint/2010/main" val="1319046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5</a:t>
            </a:fld>
            <a:endParaRPr lang="en-US" noProof="0" dirty="0"/>
          </a:p>
        </p:txBody>
      </p:sp>
    </p:spTree>
    <p:extLst>
      <p:ext uri="{BB962C8B-B14F-4D97-AF65-F5344CB8AC3E}">
        <p14:creationId xmlns:p14="http://schemas.microsoft.com/office/powerpoint/2010/main" val="1895091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6</a:t>
            </a:fld>
            <a:endParaRPr lang="en-US" noProof="0" dirty="0"/>
          </a:p>
        </p:txBody>
      </p:sp>
    </p:spTree>
    <p:extLst>
      <p:ext uri="{BB962C8B-B14F-4D97-AF65-F5344CB8AC3E}">
        <p14:creationId xmlns:p14="http://schemas.microsoft.com/office/powerpoint/2010/main" val="2376278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7</a:t>
            </a:fld>
            <a:endParaRPr lang="en-US" noProof="0" dirty="0"/>
          </a:p>
        </p:txBody>
      </p:sp>
    </p:spTree>
    <p:extLst>
      <p:ext uri="{BB962C8B-B14F-4D97-AF65-F5344CB8AC3E}">
        <p14:creationId xmlns:p14="http://schemas.microsoft.com/office/powerpoint/2010/main" val="2076422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8</a:t>
            </a:fld>
            <a:endParaRPr lang="en-US" noProof="0" dirty="0"/>
          </a:p>
        </p:txBody>
      </p:sp>
    </p:spTree>
    <p:extLst>
      <p:ext uri="{BB962C8B-B14F-4D97-AF65-F5344CB8AC3E}">
        <p14:creationId xmlns:p14="http://schemas.microsoft.com/office/powerpoint/2010/main" val="4098074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9</a:t>
            </a:fld>
            <a:endParaRPr lang="en-US" noProof="0" dirty="0"/>
          </a:p>
        </p:txBody>
      </p:sp>
    </p:spTree>
    <p:extLst>
      <p:ext uri="{BB962C8B-B14F-4D97-AF65-F5344CB8AC3E}">
        <p14:creationId xmlns:p14="http://schemas.microsoft.com/office/powerpoint/2010/main" val="16831168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2.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9" name="Rectangle 8" descr="Glasses on table">
            <a:extLst>
              <a:ext uri="{FF2B5EF4-FFF2-40B4-BE49-F238E27FC236}">
                <a16:creationId xmlns:a16="http://schemas.microsoft.com/office/drawing/2014/main"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2" name="Title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noProof="0"/>
              <a:t>CLICK TO </a:t>
            </a:r>
            <a:br>
              <a:rPr lang="en-US" noProof="0"/>
            </a:br>
            <a:r>
              <a:rPr lang="en-US" noProof="0"/>
              <a:t>EDIT TITLE</a:t>
            </a:r>
          </a:p>
        </p:txBody>
      </p:sp>
      <p:sp>
        <p:nvSpPr>
          <p:cNvPr id="3" name="Subtitle 2">
            <a:extLst>
              <a:ext uri="{FF2B5EF4-FFF2-40B4-BE49-F238E27FC236}">
                <a16:creationId xmlns:a16="http://schemas.microsoft.com/office/drawing/2014/main"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12BFAD3E-7077-4F6A-9BC8-4508F2B4F54A}"/>
              </a:ext>
            </a:extLst>
          </p:cNvPr>
          <p:cNvSpPr>
            <a:spLocks noGrp="1"/>
          </p:cNvSpPr>
          <p:nvPr>
            <p:ph type="dt" sz="half" idx="10"/>
          </p:nvPr>
        </p:nvSpPr>
        <p:spPr/>
        <p:txBody>
          <a:bodyPr/>
          <a:lstStyle/>
          <a:p>
            <a:fld id="{F01F312F-1DCB-48A4-8ECE-A7A423B5D269}" type="datetime1">
              <a:rPr lang="en-US" noProof="0" smtClean="0"/>
              <a:t>7/17/2020</a:t>
            </a:fld>
            <a:endParaRPr lang="en-US" noProof="0" dirty="0"/>
          </a:p>
        </p:txBody>
      </p:sp>
      <p:sp>
        <p:nvSpPr>
          <p:cNvPr id="5" name="Footer Placeholder 4">
            <a:extLst>
              <a:ext uri="{FF2B5EF4-FFF2-40B4-BE49-F238E27FC236}">
                <a16:creationId xmlns:a16="http://schemas.microsoft.com/office/drawing/2014/main" id="{35794AFC-07BE-4BCA-8E8F-AA68C7F70746}"/>
              </a:ext>
            </a:extLst>
          </p:cNvPr>
          <p:cNvSpPr>
            <a:spLocks noGrp="1"/>
          </p:cNvSpPr>
          <p:nvPr>
            <p:ph type="ftr" sz="quarter" idx="11"/>
          </p:nvPr>
        </p:nvSpPr>
        <p:spPr/>
        <p:txBody>
          <a:bodyPr/>
          <a:lstStyle/>
          <a:p>
            <a:endParaRPr lang="en-US" noProof="0" dirty="0"/>
          </a:p>
        </p:txBody>
      </p:sp>
      <p:cxnSp>
        <p:nvCxnSpPr>
          <p:cNvPr id="12" name="Straight Connector 11">
            <a:extLst>
              <a:ext uri="{FF2B5EF4-FFF2-40B4-BE49-F238E27FC236}">
                <a16:creationId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11" name="Picture Placeholder 14" descr="Your logo">
            <a:extLst>
              <a:ext uri="{FF2B5EF4-FFF2-40B4-BE49-F238E27FC236}">
                <a16:creationId xmlns:a16="http://schemas.microsoft.com/office/drawing/2014/main" id="{FC85CAB4-100C-489B-BC14-9A3F41B7EC88}"/>
              </a:ext>
              <a:ext uri="{C183D7F6-B498-43B3-948B-1728B52AA6E4}">
                <adec:decorative xmlns:adec="http://schemas.microsoft.com/office/drawing/2017/decorative" val="0"/>
              </a:ext>
            </a:extLst>
          </p:cNvPr>
          <p:cNvSpPr>
            <a:spLocks noGrp="1"/>
          </p:cNvSpPr>
          <p:nvPr>
            <p:ph type="pic" sz="quarter" idx="15"/>
          </p:nvPr>
        </p:nvSpPr>
        <p:spPr>
          <a:xfrm>
            <a:off x="953091" y="87312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98924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46" name="Rectangle 45" descr="Brush stroke spot">
            <a:extLst>
              <a:ext uri="{FF2B5EF4-FFF2-40B4-BE49-F238E27FC236}">
                <a16:creationId xmlns:a16="http://schemas.microsoft.com/office/drawing/2014/main" id="{0A2C58D9-C10D-4BD1-98F0-5F5552601AE6}"/>
              </a:ext>
            </a:extLst>
          </p:cNvPr>
          <p:cNvSpPr/>
          <p:nvPr userDrawn="1"/>
        </p:nvSpPr>
        <p:spPr>
          <a:xfrm>
            <a:off x="442270" y="2313405"/>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descr="Brush stroke spot">
            <a:extLst>
              <a:ext uri="{FF2B5EF4-FFF2-40B4-BE49-F238E27FC236}">
                <a16:creationId xmlns:a16="http://schemas.microsoft.com/office/drawing/2014/main" id="{95045E2F-58A4-48EC-BF05-523315AB6031}"/>
              </a:ext>
            </a:extLst>
          </p:cNvPr>
          <p:cNvSpPr/>
          <p:nvPr userDrawn="1"/>
        </p:nvSpPr>
        <p:spPr>
          <a:xfrm>
            <a:off x="5747630" y="2309233"/>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 Placeholder 40">
            <a:extLst>
              <a:ext uri="{FF2B5EF4-FFF2-40B4-BE49-F238E27FC236}">
                <a16:creationId xmlns:a16="http://schemas.microsoft.com/office/drawing/2014/main" id="{15964389-22F6-40A0-A36E-E542607646E1}"/>
              </a:ext>
            </a:extLst>
          </p:cNvPr>
          <p:cNvSpPr>
            <a:spLocks noGrp="1"/>
          </p:cNvSpPr>
          <p:nvPr>
            <p:ph type="body" sz="quarter" idx="57"/>
          </p:nvPr>
        </p:nvSpPr>
        <p:spPr>
          <a:xfrm>
            <a:off x="1046452" y="3642055"/>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7/17/2020</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046452" y="4054527"/>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1" name="Text Placeholder 40">
            <a:extLst>
              <a:ext uri="{FF2B5EF4-FFF2-40B4-BE49-F238E27FC236}">
                <a16:creationId xmlns:a16="http://schemas.microsoft.com/office/drawing/2014/main" id="{19621356-FE2C-4AEC-9E89-2CC86A230211}"/>
              </a:ext>
            </a:extLst>
          </p:cNvPr>
          <p:cNvSpPr>
            <a:spLocks noGrp="1"/>
          </p:cNvSpPr>
          <p:nvPr>
            <p:ph type="body" sz="quarter" idx="58" hasCustomPrompt="1"/>
          </p:nvPr>
        </p:nvSpPr>
        <p:spPr>
          <a:xfrm>
            <a:off x="963322" y="2599849"/>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noProof="0"/>
              <a:t>12 345</a:t>
            </a:r>
          </a:p>
        </p:txBody>
      </p:sp>
      <p:sp>
        <p:nvSpPr>
          <p:cNvPr id="39" name="Text Placeholder 40">
            <a:extLst>
              <a:ext uri="{FF2B5EF4-FFF2-40B4-BE49-F238E27FC236}">
                <a16:creationId xmlns:a16="http://schemas.microsoft.com/office/drawing/2014/main" id="{DBAF7C9B-EA69-40A6-AB82-8564FEB1ADA3}"/>
              </a:ext>
            </a:extLst>
          </p:cNvPr>
          <p:cNvSpPr>
            <a:spLocks noGrp="1"/>
          </p:cNvSpPr>
          <p:nvPr>
            <p:ph type="body" sz="quarter" idx="59"/>
          </p:nvPr>
        </p:nvSpPr>
        <p:spPr>
          <a:xfrm>
            <a:off x="6464798" y="3642350"/>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0" name="Text Placeholder 40">
            <a:extLst>
              <a:ext uri="{FF2B5EF4-FFF2-40B4-BE49-F238E27FC236}">
                <a16:creationId xmlns:a16="http://schemas.microsoft.com/office/drawing/2014/main" id="{8AADAA41-DB71-4C36-9EDE-CA7E3121BDAC}"/>
              </a:ext>
            </a:extLst>
          </p:cNvPr>
          <p:cNvSpPr>
            <a:spLocks noGrp="1"/>
          </p:cNvSpPr>
          <p:nvPr>
            <p:ph type="body" sz="quarter" idx="60"/>
          </p:nvPr>
        </p:nvSpPr>
        <p:spPr>
          <a:xfrm>
            <a:off x="6464798" y="4054822"/>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3" name="Text Placeholder 40">
            <a:extLst>
              <a:ext uri="{FF2B5EF4-FFF2-40B4-BE49-F238E27FC236}">
                <a16:creationId xmlns:a16="http://schemas.microsoft.com/office/drawing/2014/main" id="{B13B1E83-DF7D-4152-83F9-7A99039613F2}"/>
              </a:ext>
            </a:extLst>
          </p:cNvPr>
          <p:cNvSpPr>
            <a:spLocks noGrp="1"/>
          </p:cNvSpPr>
          <p:nvPr>
            <p:ph type="body" sz="quarter" idx="61" hasCustomPrompt="1"/>
          </p:nvPr>
        </p:nvSpPr>
        <p:spPr>
          <a:xfrm>
            <a:off x="6381668" y="2600144"/>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noProof="0"/>
              <a:t>6 780</a:t>
            </a:r>
          </a:p>
        </p:txBody>
      </p:sp>
    </p:spTree>
    <p:extLst>
      <p:ext uri="{BB962C8B-B14F-4D97-AF65-F5344CB8AC3E}">
        <p14:creationId xmlns:p14="http://schemas.microsoft.com/office/powerpoint/2010/main" val="394239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 Circles">
    <p:spTree>
      <p:nvGrpSpPr>
        <p:cNvPr id="1" name=""/>
        <p:cNvGrpSpPr/>
        <p:nvPr/>
      </p:nvGrpSpPr>
      <p:grpSpPr>
        <a:xfrm>
          <a:off x="0" y="0"/>
          <a:ext cx="0" cy="0"/>
          <a:chOff x="0" y="0"/>
          <a:chExt cx="0" cy="0"/>
        </a:xfrm>
      </p:grpSpPr>
      <p:sp>
        <p:nvSpPr>
          <p:cNvPr id="18" name="Rectangle 17" descr="Brush stroke spot">
            <a:extLst>
              <a:ext uri="{FF2B5EF4-FFF2-40B4-BE49-F238E27FC236}">
                <a16:creationId xmlns:a16="http://schemas.microsoft.com/office/drawing/2014/main" id="{553AE28F-6B33-44BE-A48E-511B9E37A8E5}"/>
              </a:ext>
            </a:extLst>
          </p:cNvPr>
          <p:cNvSpPr/>
          <p:nvPr userDrawn="1"/>
        </p:nvSpPr>
        <p:spPr>
          <a:xfrm>
            <a:off x="649833" y="2266060"/>
            <a:ext cx="10597896" cy="2011680"/>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 Placeholder 40">
            <a:extLst>
              <a:ext uri="{FF2B5EF4-FFF2-40B4-BE49-F238E27FC236}">
                <a16:creationId xmlns:a16="http://schemas.microsoft.com/office/drawing/2014/main" id="{15964389-22F6-40A0-A36E-E542607646E1}"/>
              </a:ext>
            </a:extLst>
          </p:cNvPr>
          <p:cNvSpPr>
            <a:spLocks noGrp="1"/>
          </p:cNvSpPr>
          <p:nvPr>
            <p:ph type="body" sz="quarter" idx="57"/>
          </p:nvPr>
        </p:nvSpPr>
        <p:spPr>
          <a:xfrm>
            <a:off x="1508836"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7/17/2020</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508836"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9" name="Text Placeholder 40">
            <a:extLst>
              <a:ext uri="{FF2B5EF4-FFF2-40B4-BE49-F238E27FC236}">
                <a16:creationId xmlns:a16="http://schemas.microsoft.com/office/drawing/2014/main" id="{DBAF7C9B-EA69-40A6-AB82-8564FEB1ADA3}"/>
              </a:ext>
            </a:extLst>
          </p:cNvPr>
          <p:cNvSpPr>
            <a:spLocks noGrp="1"/>
          </p:cNvSpPr>
          <p:nvPr>
            <p:ph type="body" sz="quarter" idx="59"/>
          </p:nvPr>
        </p:nvSpPr>
        <p:spPr>
          <a:xfrm>
            <a:off x="4716343" y="4448499"/>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0" name="Text Placeholder 40">
            <a:extLst>
              <a:ext uri="{FF2B5EF4-FFF2-40B4-BE49-F238E27FC236}">
                <a16:creationId xmlns:a16="http://schemas.microsoft.com/office/drawing/2014/main" id="{8AADAA41-DB71-4C36-9EDE-CA7E3121BDAC}"/>
              </a:ext>
            </a:extLst>
          </p:cNvPr>
          <p:cNvSpPr>
            <a:spLocks noGrp="1"/>
          </p:cNvSpPr>
          <p:nvPr>
            <p:ph type="body" sz="quarter" idx="60"/>
          </p:nvPr>
        </p:nvSpPr>
        <p:spPr>
          <a:xfrm>
            <a:off x="4716343" y="4860971"/>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3" name="Oval 2">
            <a:extLst>
              <a:ext uri="{FF2B5EF4-FFF2-40B4-BE49-F238E27FC236}">
                <a16:creationId xmlns:a16="http://schemas.microsoft.com/office/drawing/2014/main" id="{29BB331B-BB86-4BF8-B64D-10A4EA066996}"/>
              </a:ext>
            </a:extLst>
          </p:cNvPr>
          <p:cNvSpPr/>
          <p:nvPr userDrawn="1"/>
        </p:nvSpPr>
        <p:spPr>
          <a:xfrm>
            <a:off x="1892209" y="1877591"/>
            <a:ext cx="2376000" cy="23760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9" name="Oval 18">
            <a:extLst>
              <a:ext uri="{FF2B5EF4-FFF2-40B4-BE49-F238E27FC236}">
                <a16:creationId xmlns:a16="http://schemas.microsoft.com/office/drawing/2014/main" id="{E4607297-0AE5-4568-8E23-9A22E0C9047F}"/>
              </a:ext>
            </a:extLst>
          </p:cNvPr>
          <p:cNvSpPr/>
          <p:nvPr userDrawn="1"/>
        </p:nvSpPr>
        <p:spPr>
          <a:xfrm>
            <a:off x="5318591" y="2318813"/>
            <a:ext cx="1929600" cy="1929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Oval 19">
            <a:extLst>
              <a:ext uri="{FF2B5EF4-FFF2-40B4-BE49-F238E27FC236}">
                <a16:creationId xmlns:a16="http://schemas.microsoft.com/office/drawing/2014/main" id="{16AB8DAF-6AF1-4CAA-AE2D-6AD8CDCCD190}"/>
              </a:ext>
            </a:extLst>
          </p:cNvPr>
          <p:cNvSpPr/>
          <p:nvPr userDrawn="1"/>
        </p:nvSpPr>
        <p:spPr>
          <a:xfrm>
            <a:off x="8892192" y="2827701"/>
            <a:ext cx="1407600" cy="1407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Text Placeholder 40">
            <a:extLst>
              <a:ext uri="{FF2B5EF4-FFF2-40B4-BE49-F238E27FC236}">
                <a16:creationId xmlns:a16="http://schemas.microsoft.com/office/drawing/2014/main" id="{5F5CDB97-1A89-4A46-BBC6-957BE23CC68D}"/>
              </a:ext>
            </a:extLst>
          </p:cNvPr>
          <p:cNvSpPr>
            <a:spLocks noGrp="1"/>
          </p:cNvSpPr>
          <p:nvPr userDrawn="1">
            <p:ph type="body" sz="quarter" idx="61"/>
          </p:nvPr>
        </p:nvSpPr>
        <p:spPr>
          <a:xfrm>
            <a:off x="8032507"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3" name="Text Placeholder 40">
            <a:extLst>
              <a:ext uri="{FF2B5EF4-FFF2-40B4-BE49-F238E27FC236}">
                <a16:creationId xmlns:a16="http://schemas.microsoft.com/office/drawing/2014/main" id="{EE3568F2-C8B7-440C-B118-77D1EB8BA68C}"/>
              </a:ext>
            </a:extLst>
          </p:cNvPr>
          <p:cNvSpPr>
            <a:spLocks noGrp="1"/>
          </p:cNvSpPr>
          <p:nvPr userDrawn="1">
            <p:ph type="body" sz="quarter" idx="62"/>
          </p:nvPr>
        </p:nvSpPr>
        <p:spPr>
          <a:xfrm>
            <a:off x="8032507"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28" name="Text Placeholder 40">
            <a:extLst>
              <a:ext uri="{FF2B5EF4-FFF2-40B4-BE49-F238E27FC236}">
                <a16:creationId xmlns:a16="http://schemas.microsoft.com/office/drawing/2014/main" id="{04507F51-0648-491E-AE08-5EFD71620E23}"/>
              </a:ext>
            </a:extLst>
          </p:cNvPr>
          <p:cNvSpPr>
            <a:spLocks noGrp="1"/>
          </p:cNvSpPr>
          <p:nvPr>
            <p:ph type="body" sz="quarter" idx="63" hasCustomPrompt="1"/>
          </p:nvPr>
        </p:nvSpPr>
        <p:spPr>
          <a:xfrm>
            <a:off x="2203729" y="2550122"/>
            <a:ext cx="1734798" cy="618236"/>
          </a:xfrm>
        </p:spPr>
        <p:txBody>
          <a:bodyPr>
            <a:noAutofit/>
          </a:bodyPr>
          <a:lstStyle>
            <a:lvl1pPr marL="0" indent="0" algn="ctr">
              <a:lnSpc>
                <a:spcPct val="100000"/>
              </a:lnSpc>
              <a:spcBef>
                <a:spcPts val="600"/>
              </a:spcBef>
              <a:buNone/>
              <a:defRPr sz="5000" b="1" i="0">
                <a:solidFill>
                  <a:schemeClr val="tx1"/>
                </a:solidFill>
                <a:latin typeface="+mj-lt"/>
              </a:defRPr>
            </a:lvl1pPr>
            <a:lvl2pPr marL="457200" indent="0">
              <a:buNone/>
              <a:defRPr/>
            </a:lvl2pPr>
          </a:lstStyle>
          <a:p>
            <a:pPr lvl="0"/>
            <a:r>
              <a:rPr lang="en-US" noProof="0"/>
              <a:t>$ 100</a:t>
            </a:r>
          </a:p>
        </p:txBody>
      </p:sp>
      <p:sp>
        <p:nvSpPr>
          <p:cNvPr id="29" name="Text Placeholder 40">
            <a:extLst>
              <a:ext uri="{FF2B5EF4-FFF2-40B4-BE49-F238E27FC236}">
                <a16:creationId xmlns:a16="http://schemas.microsoft.com/office/drawing/2014/main" id="{DC7D0F93-C77D-44A3-A2D1-6D8B93ADE8E2}"/>
              </a:ext>
            </a:extLst>
          </p:cNvPr>
          <p:cNvSpPr>
            <a:spLocks noGrp="1"/>
          </p:cNvSpPr>
          <p:nvPr>
            <p:ph type="body" sz="quarter" idx="64" hasCustomPrompt="1"/>
          </p:nvPr>
        </p:nvSpPr>
        <p:spPr>
          <a:xfrm>
            <a:off x="2203729" y="3175537"/>
            <a:ext cx="1734798" cy="418706"/>
          </a:xfrm>
        </p:spPr>
        <p:txBody>
          <a:bodyPr>
            <a:noAutofit/>
          </a:bodyPr>
          <a:lstStyle>
            <a:lvl1pPr marL="0" indent="0" algn="ctr">
              <a:lnSpc>
                <a:spcPct val="100000"/>
              </a:lnSpc>
              <a:spcBef>
                <a:spcPts val="600"/>
              </a:spcBef>
              <a:buNone/>
              <a:defRPr sz="2100" b="0" i="0">
                <a:solidFill>
                  <a:schemeClr val="tx2"/>
                </a:solidFill>
              </a:defRPr>
            </a:lvl1pPr>
            <a:lvl2pPr marL="457200" indent="0">
              <a:buNone/>
              <a:defRPr/>
            </a:lvl2pPr>
          </a:lstStyle>
          <a:p>
            <a:pPr lvl="0"/>
            <a:r>
              <a:rPr lang="en-US" noProof="0"/>
              <a:t>Billion</a:t>
            </a:r>
          </a:p>
        </p:txBody>
      </p:sp>
      <p:sp>
        <p:nvSpPr>
          <p:cNvPr id="32" name="Text Placeholder 40">
            <a:extLst>
              <a:ext uri="{FF2B5EF4-FFF2-40B4-BE49-F238E27FC236}">
                <a16:creationId xmlns:a16="http://schemas.microsoft.com/office/drawing/2014/main" id="{19439A71-712F-42A8-988D-A40FC79D30E3}"/>
              </a:ext>
            </a:extLst>
          </p:cNvPr>
          <p:cNvSpPr>
            <a:spLocks noGrp="1"/>
          </p:cNvSpPr>
          <p:nvPr>
            <p:ph type="body" sz="quarter" idx="65" hasCustomPrompt="1"/>
          </p:nvPr>
        </p:nvSpPr>
        <p:spPr>
          <a:xfrm>
            <a:off x="5429868" y="2755270"/>
            <a:ext cx="1734798" cy="618236"/>
          </a:xfrm>
        </p:spPr>
        <p:txBody>
          <a:bodyPr>
            <a:noAutofit/>
          </a:bodyPr>
          <a:lstStyle>
            <a:lvl1pPr marL="0" indent="0" algn="ctr">
              <a:lnSpc>
                <a:spcPct val="100000"/>
              </a:lnSpc>
              <a:spcBef>
                <a:spcPts val="600"/>
              </a:spcBef>
              <a:buNone/>
              <a:defRPr sz="4500" b="1" i="0">
                <a:solidFill>
                  <a:schemeClr val="tx1"/>
                </a:solidFill>
                <a:latin typeface="+mj-lt"/>
              </a:defRPr>
            </a:lvl1pPr>
            <a:lvl2pPr marL="457200" indent="0">
              <a:buNone/>
              <a:defRPr/>
            </a:lvl2pPr>
          </a:lstStyle>
          <a:p>
            <a:pPr lvl="0"/>
            <a:r>
              <a:rPr lang="en-US" noProof="0"/>
              <a:t>$ 50</a:t>
            </a:r>
          </a:p>
        </p:txBody>
      </p:sp>
      <p:sp>
        <p:nvSpPr>
          <p:cNvPr id="33" name="Text Placeholder 40">
            <a:extLst>
              <a:ext uri="{FF2B5EF4-FFF2-40B4-BE49-F238E27FC236}">
                <a16:creationId xmlns:a16="http://schemas.microsoft.com/office/drawing/2014/main" id="{38AE03D3-550E-413E-8DD3-5A6558981278}"/>
              </a:ext>
            </a:extLst>
          </p:cNvPr>
          <p:cNvSpPr>
            <a:spLocks noGrp="1"/>
          </p:cNvSpPr>
          <p:nvPr>
            <p:ph type="body" sz="quarter" idx="66" hasCustomPrompt="1"/>
          </p:nvPr>
        </p:nvSpPr>
        <p:spPr>
          <a:xfrm>
            <a:off x="5429868" y="3346179"/>
            <a:ext cx="1734798" cy="418706"/>
          </a:xfrm>
        </p:spPr>
        <p:txBody>
          <a:bodyPr>
            <a:noAutofit/>
          </a:bodyPr>
          <a:lstStyle>
            <a:lvl1pPr marL="0" indent="0" algn="ctr">
              <a:lnSpc>
                <a:spcPct val="100000"/>
              </a:lnSpc>
              <a:spcBef>
                <a:spcPts val="600"/>
              </a:spcBef>
              <a:buNone/>
              <a:defRPr sz="2000" b="0" i="0">
                <a:solidFill>
                  <a:schemeClr val="tx2"/>
                </a:solidFill>
              </a:defRPr>
            </a:lvl1pPr>
            <a:lvl2pPr marL="457200" indent="0">
              <a:buNone/>
              <a:defRPr/>
            </a:lvl2pPr>
          </a:lstStyle>
          <a:p>
            <a:pPr lvl="0"/>
            <a:r>
              <a:rPr lang="en-US" noProof="0"/>
              <a:t>Billion</a:t>
            </a:r>
          </a:p>
        </p:txBody>
      </p:sp>
      <p:sp>
        <p:nvSpPr>
          <p:cNvPr id="34" name="Text Placeholder 40">
            <a:extLst>
              <a:ext uri="{FF2B5EF4-FFF2-40B4-BE49-F238E27FC236}">
                <a16:creationId xmlns:a16="http://schemas.microsoft.com/office/drawing/2014/main" id="{0B0F054D-7CBD-40FB-84C5-6E37FDF0EC9C}"/>
              </a:ext>
            </a:extLst>
          </p:cNvPr>
          <p:cNvSpPr>
            <a:spLocks noGrp="1"/>
          </p:cNvSpPr>
          <p:nvPr>
            <p:ph type="body" sz="quarter" idx="67" hasCustomPrompt="1"/>
          </p:nvPr>
        </p:nvSpPr>
        <p:spPr>
          <a:xfrm>
            <a:off x="8830050" y="3060231"/>
            <a:ext cx="1529901" cy="477909"/>
          </a:xfrm>
        </p:spPr>
        <p:txBody>
          <a:bodyPr>
            <a:noAutofit/>
          </a:bodyPr>
          <a:lstStyle>
            <a:lvl1pPr marL="0" indent="0" algn="ctr">
              <a:lnSpc>
                <a:spcPct val="100000"/>
              </a:lnSpc>
              <a:spcBef>
                <a:spcPts val="600"/>
              </a:spcBef>
              <a:buNone/>
              <a:defRPr sz="4000" b="1" i="0">
                <a:solidFill>
                  <a:schemeClr val="tx1"/>
                </a:solidFill>
                <a:latin typeface="+mj-lt"/>
              </a:defRPr>
            </a:lvl1pPr>
            <a:lvl2pPr marL="457200" indent="0">
              <a:buNone/>
              <a:defRPr/>
            </a:lvl2pPr>
          </a:lstStyle>
          <a:p>
            <a:pPr lvl="0"/>
            <a:r>
              <a:rPr lang="en-US" noProof="0"/>
              <a:t>$ 25</a:t>
            </a:r>
          </a:p>
        </p:txBody>
      </p:sp>
      <p:sp>
        <p:nvSpPr>
          <p:cNvPr id="35" name="Text Placeholder 40">
            <a:extLst>
              <a:ext uri="{FF2B5EF4-FFF2-40B4-BE49-F238E27FC236}">
                <a16:creationId xmlns:a16="http://schemas.microsoft.com/office/drawing/2014/main" id="{0285840A-F59B-4DDE-A051-9BBA250A628B}"/>
              </a:ext>
            </a:extLst>
          </p:cNvPr>
          <p:cNvSpPr>
            <a:spLocks noGrp="1"/>
          </p:cNvSpPr>
          <p:nvPr>
            <p:ph type="body" sz="quarter" idx="68" hasCustomPrompt="1"/>
          </p:nvPr>
        </p:nvSpPr>
        <p:spPr>
          <a:xfrm>
            <a:off x="8830050" y="3580049"/>
            <a:ext cx="1529901" cy="418706"/>
          </a:xfrm>
        </p:spPr>
        <p:txBody>
          <a:bodyPr>
            <a:noAutofit/>
          </a:bodyPr>
          <a:lstStyle>
            <a:lvl1pPr marL="0" indent="0" algn="ctr">
              <a:lnSpc>
                <a:spcPct val="100000"/>
              </a:lnSpc>
              <a:spcBef>
                <a:spcPts val="600"/>
              </a:spcBef>
              <a:buNone/>
              <a:defRPr sz="1900" b="0" i="0">
                <a:solidFill>
                  <a:schemeClr val="tx2"/>
                </a:solidFill>
              </a:defRPr>
            </a:lvl1pPr>
            <a:lvl2pPr marL="457200" indent="0">
              <a:buNone/>
              <a:defRPr/>
            </a:lvl2pPr>
          </a:lstStyle>
          <a:p>
            <a:pPr lvl="0"/>
            <a:r>
              <a:rPr lang="en-US" noProof="0"/>
              <a:t>Billion</a:t>
            </a:r>
          </a:p>
        </p:txBody>
      </p:sp>
    </p:spTree>
    <p:extLst>
      <p:ext uri="{BB962C8B-B14F-4D97-AF65-F5344CB8AC3E}">
        <p14:creationId xmlns:p14="http://schemas.microsoft.com/office/powerpoint/2010/main" val="3408001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633656"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7/17/2020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197"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6694264"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6" name="Content Placeholder 2">
            <a:extLst>
              <a:ext uri="{FF2B5EF4-FFF2-40B4-BE49-F238E27FC236}">
                <a16:creationId xmlns:a16="http://schemas.microsoft.com/office/drawing/2014/main" id="{609833F7-F057-48CB-9D76-2CA2BC07E553}"/>
              </a:ext>
            </a:extLst>
          </p:cNvPr>
          <p:cNvSpPr>
            <a:spLocks noGrp="1"/>
          </p:cNvSpPr>
          <p:nvPr>
            <p:ph sz="half" idx="57"/>
          </p:nvPr>
        </p:nvSpPr>
        <p:spPr>
          <a:xfrm>
            <a:off x="6475262"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noProof="0"/>
              <a:t>Click to edit Master text styles</a:t>
            </a:r>
          </a:p>
        </p:txBody>
      </p:sp>
    </p:spTree>
    <p:extLst>
      <p:ext uri="{BB962C8B-B14F-4D97-AF65-F5344CB8AC3E}">
        <p14:creationId xmlns:p14="http://schemas.microsoft.com/office/powerpoint/2010/main" val="4173216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480661"/>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7/17/2020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277438"/>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noProof="0"/>
              <a:t>Click icon to add picture</a:t>
            </a:r>
            <a:endParaRPr lang="en-US" noProof="0" dirty="0"/>
          </a:p>
        </p:txBody>
      </p:sp>
      <p:sp>
        <p:nvSpPr>
          <p:cNvPr id="13" name="Rectangle 12" descr="Brush stroke spot">
            <a:extLst>
              <a:ext uri="{FF2B5EF4-FFF2-40B4-BE49-F238E27FC236}">
                <a16:creationId xmlns:a16="http://schemas.microsoft.com/office/drawing/2014/main" id="{0CCD991D-2B03-47A2-8715-7661B26F9B95}"/>
              </a:ext>
            </a:extLst>
          </p:cNvPr>
          <p:cNvSpPr/>
          <p:nvPr userDrawn="1"/>
        </p:nvSpPr>
        <p:spPr>
          <a:xfrm>
            <a:off x="1990344" y="2075688"/>
            <a:ext cx="8211312" cy="27066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ext Placeholder 9" descr="Competitors logos quadrant">
            <a:extLst>
              <a:ext uri="{FF2B5EF4-FFF2-40B4-BE49-F238E27FC236}">
                <a16:creationId xmlns:a16="http://schemas.microsoft.com/office/drawing/2014/main" id="{7246D54D-92E6-4129-9F9B-80AD6027E5BD}"/>
              </a:ext>
            </a:extLst>
          </p:cNvPr>
          <p:cNvSpPr>
            <a:spLocks noGrp="1"/>
          </p:cNvSpPr>
          <p:nvPr>
            <p:ph type="body" sz="quarter" idx="35" hasCustomPrompt="1"/>
          </p:nvPr>
        </p:nvSpPr>
        <p:spPr>
          <a:xfrm>
            <a:off x="4731544" y="1409436"/>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More Convenient</a:t>
            </a:r>
          </a:p>
        </p:txBody>
      </p:sp>
      <p:sp>
        <p:nvSpPr>
          <p:cNvPr id="17" name="Text Placeholder 9" descr="Competitors logos quadrant">
            <a:extLst>
              <a:ext uri="{FF2B5EF4-FFF2-40B4-BE49-F238E27FC236}">
                <a16:creationId xmlns:a16="http://schemas.microsoft.com/office/drawing/2014/main" id="{6DEE1C9E-9A2E-44D5-B900-58F0DC5C1526}"/>
              </a:ext>
            </a:extLst>
          </p:cNvPr>
          <p:cNvSpPr>
            <a:spLocks noGrp="1"/>
          </p:cNvSpPr>
          <p:nvPr>
            <p:ph type="body" sz="quarter" idx="36" hasCustomPrompt="1"/>
          </p:nvPr>
        </p:nvSpPr>
        <p:spPr>
          <a:xfrm>
            <a:off x="4731544" y="5690411"/>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Less Convenient</a:t>
            </a:r>
          </a:p>
        </p:txBody>
      </p:sp>
      <p:sp>
        <p:nvSpPr>
          <p:cNvPr id="18" name="Text Placeholder 9">
            <a:extLst>
              <a:ext uri="{FF2B5EF4-FFF2-40B4-BE49-F238E27FC236}">
                <a16:creationId xmlns:a16="http://schemas.microsoft.com/office/drawing/2014/main" id="{66B9A18B-0CF3-4C0A-B305-707B9A66919A}"/>
              </a:ext>
            </a:extLst>
          </p:cNvPr>
          <p:cNvSpPr>
            <a:spLocks noGrp="1"/>
          </p:cNvSpPr>
          <p:nvPr>
            <p:ph type="body" sz="quarter" idx="37" hasCustomPrompt="1"/>
          </p:nvPr>
        </p:nvSpPr>
        <p:spPr>
          <a:xfrm>
            <a:off x="839903" y="3744448"/>
            <a:ext cx="2728913" cy="425450"/>
          </a:xfrm>
        </p:spPr>
        <p:txBody>
          <a:bodyPr>
            <a:noAutofit/>
          </a:bodyPr>
          <a:lstStyle>
            <a:lvl1pPr marL="0" indent="0" algn="l">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More Expensive</a:t>
            </a:r>
          </a:p>
        </p:txBody>
      </p:sp>
      <p:sp>
        <p:nvSpPr>
          <p:cNvPr id="19" name="Text Placeholder 9" descr="Competitors logos quadrant">
            <a:extLst>
              <a:ext uri="{FF2B5EF4-FFF2-40B4-BE49-F238E27FC236}">
                <a16:creationId xmlns:a16="http://schemas.microsoft.com/office/drawing/2014/main" id="{6FE680D8-859C-4A7C-AD2D-F5FBE95F1CF9}"/>
              </a:ext>
            </a:extLst>
          </p:cNvPr>
          <p:cNvSpPr>
            <a:spLocks noGrp="1"/>
          </p:cNvSpPr>
          <p:nvPr>
            <p:ph type="body" sz="quarter" idx="38" hasCustomPrompt="1"/>
          </p:nvPr>
        </p:nvSpPr>
        <p:spPr>
          <a:xfrm>
            <a:off x="8614398" y="3744448"/>
            <a:ext cx="2728913" cy="425450"/>
          </a:xfrm>
        </p:spPr>
        <p:txBody>
          <a:bodyPr>
            <a:noAutofit/>
          </a:bodyPr>
          <a:lstStyle>
            <a:lvl1pPr marL="0" indent="0" algn="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Less Expensive</a:t>
            </a:r>
          </a:p>
        </p:txBody>
      </p:sp>
      <p:sp>
        <p:nvSpPr>
          <p:cNvPr id="22" name="Picture Placeholder 11" descr="Competitors logos quadrant">
            <a:extLst>
              <a:ext uri="{FF2B5EF4-FFF2-40B4-BE49-F238E27FC236}">
                <a16:creationId xmlns:a16="http://schemas.microsoft.com/office/drawing/2014/main" id="{E6B6CE82-1BDF-4550-8960-7F41345BA07F}"/>
              </a:ext>
            </a:extLst>
          </p:cNvPr>
          <p:cNvSpPr>
            <a:spLocks noGrp="1"/>
          </p:cNvSpPr>
          <p:nvPr>
            <p:ph type="pic" sz="quarter" idx="39" hasCustomPrompt="1"/>
          </p:nvPr>
        </p:nvSpPr>
        <p:spPr>
          <a:xfrm>
            <a:off x="3271215" y="2622855"/>
            <a:ext cx="1772153" cy="777240"/>
          </a:xfrm>
        </p:spPr>
        <p:txBody>
          <a:bodyPr anchor="ctr" anchorCtr="0">
            <a:noAutofit/>
          </a:bodyPr>
          <a:lstStyle>
            <a:lvl1pPr marL="0" indent="0" algn="ctr">
              <a:buNone/>
              <a:defRPr sz="2000" i="0">
                <a:solidFill>
                  <a:schemeClr val="tx2"/>
                </a:solidFill>
              </a:defRPr>
            </a:lvl1pPr>
          </a:lstStyle>
          <a:p>
            <a:r>
              <a:rPr lang="en-US" noProof="0" dirty="0"/>
              <a:t>Competitor 2</a:t>
            </a:r>
          </a:p>
          <a:p>
            <a:r>
              <a:rPr lang="en-US" noProof="0" dirty="0"/>
              <a:t>Logo</a:t>
            </a:r>
          </a:p>
        </p:txBody>
      </p:sp>
      <p:sp>
        <p:nvSpPr>
          <p:cNvPr id="23" name="Picture Placeholder 11" descr="Competitors logos quadrant">
            <a:extLst>
              <a:ext uri="{FF2B5EF4-FFF2-40B4-BE49-F238E27FC236}">
                <a16:creationId xmlns:a16="http://schemas.microsoft.com/office/drawing/2014/main" id="{582E2341-B28C-43DC-9292-43E8D75A3BDD}"/>
              </a:ext>
            </a:extLst>
          </p:cNvPr>
          <p:cNvSpPr>
            <a:spLocks noGrp="1"/>
          </p:cNvSpPr>
          <p:nvPr>
            <p:ph type="pic" sz="quarter" idx="40" hasCustomPrompt="1"/>
          </p:nvPr>
        </p:nvSpPr>
        <p:spPr>
          <a:xfrm>
            <a:off x="1366167" y="2060082"/>
            <a:ext cx="1772153" cy="777240"/>
          </a:xfrm>
        </p:spPr>
        <p:txBody>
          <a:bodyPr anchor="ctr" anchorCtr="0">
            <a:noAutofit/>
          </a:bodyPr>
          <a:lstStyle>
            <a:lvl1pPr marL="0" indent="0" algn="ctr">
              <a:buNone/>
              <a:defRPr sz="2000" i="0">
                <a:solidFill>
                  <a:schemeClr val="tx2"/>
                </a:solidFill>
              </a:defRPr>
            </a:lvl1pPr>
          </a:lstStyle>
          <a:p>
            <a:r>
              <a:rPr lang="en-US" noProof="0" dirty="0"/>
              <a:t>Competitor 1</a:t>
            </a:r>
          </a:p>
          <a:p>
            <a:r>
              <a:rPr lang="en-US" noProof="0" dirty="0"/>
              <a:t>Logo</a:t>
            </a:r>
          </a:p>
        </p:txBody>
      </p:sp>
      <p:sp>
        <p:nvSpPr>
          <p:cNvPr id="24" name="Picture Placeholder 11" descr="Competitors logos quadrant">
            <a:extLst>
              <a:ext uri="{FF2B5EF4-FFF2-40B4-BE49-F238E27FC236}">
                <a16:creationId xmlns:a16="http://schemas.microsoft.com/office/drawing/2014/main" id="{B5CF88F9-58C0-4E88-8243-2E2026B3D847}"/>
              </a:ext>
            </a:extLst>
          </p:cNvPr>
          <p:cNvSpPr>
            <a:spLocks noGrp="1"/>
          </p:cNvSpPr>
          <p:nvPr>
            <p:ph type="pic" sz="quarter" idx="41" hasCustomPrompt="1"/>
          </p:nvPr>
        </p:nvSpPr>
        <p:spPr>
          <a:xfrm>
            <a:off x="1872684" y="4500968"/>
            <a:ext cx="1772153" cy="777240"/>
          </a:xfrm>
        </p:spPr>
        <p:txBody>
          <a:bodyPr anchor="ctr" anchorCtr="0">
            <a:noAutofit/>
          </a:bodyPr>
          <a:lstStyle>
            <a:lvl1pPr marL="0" indent="0" algn="ctr">
              <a:buNone/>
              <a:defRPr sz="2000" i="0">
                <a:solidFill>
                  <a:schemeClr val="tx2"/>
                </a:solidFill>
              </a:defRPr>
            </a:lvl1pPr>
          </a:lstStyle>
          <a:p>
            <a:r>
              <a:rPr lang="en-US" noProof="0" dirty="0"/>
              <a:t>Competitor 3</a:t>
            </a:r>
          </a:p>
          <a:p>
            <a:r>
              <a:rPr lang="en-US" noProof="0" dirty="0"/>
              <a:t>Logo</a:t>
            </a:r>
          </a:p>
        </p:txBody>
      </p:sp>
      <p:sp>
        <p:nvSpPr>
          <p:cNvPr id="25" name="Picture Placeholder 11" descr="Competitors logos quadrant">
            <a:extLst>
              <a:ext uri="{FF2B5EF4-FFF2-40B4-BE49-F238E27FC236}">
                <a16:creationId xmlns:a16="http://schemas.microsoft.com/office/drawing/2014/main" id="{A82EE939-4C57-4B18-8083-AFBEAFEFF3C6}"/>
              </a:ext>
            </a:extLst>
          </p:cNvPr>
          <p:cNvSpPr>
            <a:spLocks noGrp="1"/>
          </p:cNvSpPr>
          <p:nvPr>
            <p:ph type="pic" sz="quarter" idx="42" hasCustomPrompt="1"/>
          </p:nvPr>
        </p:nvSpPr>
        <p:spPr>
          <a:xfrm>
            <a:off x="6636591" y="2679507"/>
            <a:ext cx="1772153" cy="777240"/>
          </a:xfrm>
        </p:spPr>
        <p:txBody>
          <a:bodyPr anchor="ctr" anchorCtr="0">
            <a:noAutofit/>
          </a:bodyPr>
          <a:lstStyle>
            <a:lvl1pPr marL="0" indent="0" algn="ctr">
              <a:buNone/>
              <a:defRPr sz="2000" i="0">
                <a:solidFill>
                  <a:schemeClr val="tx2"/>
                </a:solidFill>
              </a:defRPr>
            </a:lvl1pPr>
          </a:lstStyle>
          <a:p>
            <a:r>
              <a:rPr lang="en-US" noProof="0" dirty="0"/>
              <a:t>Competitor 4</a:t>
            </a:r>
          </a:p>
          <a:p>
            <a:r>
              <a:rPr lang="en-US" noProof="0" dirty="0"/>
              <a:t>Logoя</a:t>
            </a:r>
          </a:p>
        </p:txBody>
      </p:sp>
      <p:sp>
        <p:nvSpPr>
          <p:cNvPr id="26" name="Picture Placeholder 11" descr="Competitors logos quadrant">
            <a:extLst>
              <a:ext uri="{FF2B5EF4-FFF2-40B4-BE49-F238E27FC236}">
                <a16:creationId xmlns:a16="http://schemas.microsoft.com/office/drawing/2014/main" id="{6F0782C9-DB20-403D-BE02-0A8B0F75EEB4}"/>
              </a:ext>
            </a:extLst>
          </p:cNvPr>
          <p:cNvSpPr>
            <a:spLocks noGrp="1"/>
          </p:cNvSpPr>
          <p:nvPr>
            <p:ph type="pic" sz="quarter" idx="43" hasCustomPrompt="1"/>
          </p:nvPr>
        </p:nvSpPr>
        <p:spPr>
          <a:xfrm>
            <a:off x="6458028" y="4605894"/>
            <a:ext cx="1772153" cy="777240"/>
          </a:xfrm>
        </p:spPr>
        <p:txBody>
          <a:bodyPr anchor="ctr" anchorCtr="0">
            <a:noAutofit/>
          </a:bodyPr>
          <a:lstStyle>
            <a:lvl1pPr marL="0" indent="0" algn="ctr">
              <a:buNone/>
              <a:defRPr sz="2000" i="0">
                <a:solidFill>
                  <a:schemeClr val="tx2"/>
                </a:solidFill>
              </a:defRPr>
            </a:lvl1pPr>
          </a:lstStyle>
          <a:p>
            <a:r>
              <a:rPr lang="en-US" noProof="0" dirty="0"/>
              <a:t>Competitor 5</a:t>
            </a:r>
          </a:p>
          <a:p>
            <a:r>
              <a:rPr lang="en-US" noProof="0" dirty="0"/>
              <a:t>Logo</a:t>
            </a:r>
          </a:p>
        </p:txBody>
      </p:sp>
      <p:sp>
        <p:nvSpPr>
          <p:cNvPr id="27" name="Picture Placeholder 11" descr="Competitors logos quadrant">
            <a:extLst>
              <a:ext uri="{FF2B5EF4-FFF2-40B4-BE49-F238E27FC236}">
                <a16:creationId xmlns:a16="http://schemas.microsoft.com/office/drawing/2014/main" id="{BD7EAF5B-32EC-4B5A-91BC-2486855FFC26}"/>
              </a:ext>
            </a:extLst>
          </p:cNvPr>
          <p:cNvSpPr>
            <a:spLocks noGrp="1"/>
          </p:cNvSpPr>
          <p:nvPr>
            <p:ph type="pic" sz="quarter" idx="44" hasCustomPrompt="1"/>
          </p:nvPr>
        </p:nvSpPr>
        <p:spPr>
          <a:xfrm>
            <a:off x="9132534" y="4368730"/>
            <a:ext cx="1772153" cy="777240"/>
          </a:xfrm>
        </p:spPr>
        <p:txBody>
          <a:bodyPr anchor="ctr" anchorCtr="0">
            <a:noAutofit/>
          </a:bodyPr>
          <a:lstStyle>
            <a:lvl1pPr marL="0" indent="0" algn="ctr">
              <a:buNone/>
              <a:defRPr sz="2000" i="0">
                <a:solidFill>
                  <a:schemeClr val="tx2"/>
                </a:solidFill>
              </a:defRPr>
            </a:lvl1pPr>
          </a:lstStyle>
          <a:p>
            <a:r>
              <a:rPr lang="en-US" noProof="0" dirty="0"/>
              <a:t>Competitor 6</a:t>
            </a:r>
          </a:p>
          <a:p>
            <a:r>
              <a:rPr lang="en-US" noProof="0" dirty="0"/>
              <a:t>Logo</a:t>
            </a:r>
          </a:p>
        </p:txBody>
      </p:sp>
      <p:sp>
        <p:nvSpPr>
          <p:cNvPr id="28" name="Picture Placeholder 14" descr="Competitors logos quadrant">
            <a:extLst>
              <a:ext uri="{FF2B5EF4-FFF2-40B4-BE49-F238E27FC236}">
                <a16:creationId xmlns:a16="http://schemas.microsoft.com/office/drawing/2014/main" id="{13F923C2-8EA1-4CAA-AD2F-96AD06CA8988}"/>
              </a:ext>
              <a:ext uri="{C183D7F6-B498-43B3-948B-1728B52AA6E4}">
                <adec:decorative xmlns:adec="http://schemas.microsoft.com/office/drawing/2017/decorative" val="0"/>
              </a:ext>
            </a:extLst>
          </p:cNvPr>
          <p:cNvSpPr>
            <a:spLocks noGrp="1"/>
          </p:cNvSpPr>
          <p:nvPr>
            <p:ph type="pic" sz="quarter" idx="45" hasCustomPrompt="1"/>
          </p:nvPr>
        </p:nvSpPr>
        <p:spPr>
          <a:xfrm>
            <a:off x="9697679" y="2082333"/>
            <a:ext cx="1207008" cy="841248"/>
          </a:xfrm>
        </p:spPr>
        <p:txBody>
          <a:bodyPr wrap="square" lIns="46800" rIns="46800" anchor="ctr" anchorCtr="0">
            <a:noAutofit/>
          </a:bodyPr>
          <a:lstStyle>
            <a:lvl1pPr marL="0" indent="0" algn="ctr">
              <a:lnSpc>
                <a:spcPct val="100000"/>
              </a:lnSpc>
              <a:buNone/>
              <a:defRPr sz="1400">
                <a:solidFill>
                  <a:schemeClr val="tx2"/>
                </a:solidFill>
              </a:defRPr>
            </a:lvl1pPr>
          </a:lstStyle>
          <a:p>
            <a:r>
              <a:rPr lang="en-US" noProof="0" dirty="0"/>
              <a:t>Your</a:t>
            </a:r>
            <a:br>
              <a:rPr lang="en-US" noProof="0" dirty="0"/>
            </a:br>
            <a:r>
              <a:rPr lang="en-US" noProof="0" dirty="0"/>
              <a:t>Restaurant </a:t>
            </a:r>
            <a:br>
              <a:rPr lang="en-US" noProof="0" dirty="0"/>
            </a:br>
            <a:r>
              <a:rPr lang="en-US" noProof="0" dirty="0"/>
              <a:t>LOGO</a:t>
            </a:r>
          </a:p>
        </p:txBody>
      </p:sp>
      <p:cxnSp>
        <p:nvCxnSpPr>
          <p:cNvPr id="29" name="Straight Arrow Connector 28" descr="Competitors logos quadrant">
            <a:extLst>
              <a:ext uri="{FF2B5EF4-FFF2-40B4-BE49-F238E27FC236}">
                <a16:creationId xmlns:a16="http://schemas.microsoft.com/office/drawing/2014/main" id="{6E38594D-B49F-47FB-AAB7-D4B848169F40}"/>
              </a:ext>
            </a:extLst>
          </p:cNvPr>
          <p:cNvCxnSpPr>
            <a:cxnSpLocks/>
          </p:cNvCxnSpPr>
          <p:nvPr userDrawn="1"/>
        </p:nvCxnSpPr>
        <p:spPr>
          <a:xfrm rot="16200000">
            <a:off x="4162045" y="3698539"/>
            <a:ext cx="3867912"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descr="Competitors logos quadrant">
            <a:extLst>
              <a:ext uri="{FF2B5EF4-FFF2-40B4-BE49-F238E27FC236}">
                <a16:creationId xmlns:a16="http://schemas.microsoft.com/office/drawing/2014/main" id="{9CDF9FE9-ABF5-4DE2-A545-2BF180F9F5ED}"/>
              </a:ext>
            </a:extLst>
          </p:cNvPr>
          <p:cNvCxnSpPr>
            <a:cxnSpLocks/>
          </p:cNvCxnSpPr>
          <p:nvPr userDrawn="1"/>
        </p:nvCxnSpPr>
        <p:spPr>
          <a:xfrm>
            <a:off x="943519" y="3680663"/>
            <a:ext cx="1033255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266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Blocks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78B7359-F8D9-49C3-9ECB-5D7928220A32}"/>
              </a:ext>
            </a:extLst>
          </p:cNvPr>
          <p:cNvSpPr/>
          <p:nvPr userDrawn="1"/>
        </p:nvSpPr>
        <p:spPr>
          <a:xfrm>
            <a:off x="940831" y="2764203"/>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9" name="Rectangle 38">
            <a:extLst>
              <a:ext uri="{FF2B5EF4-FFF2-40B4-BE49-F238E27FC236}">
                <a16:creationId xmlns:a16="http://schemas.microsoft.com/office/drawing/2014/main" id="{DD6BF640-6D98-46DC-BF66-FEB2A0511221}"/>
              </a:ext>
            </a:extLst>
          </p:cNvPr>
          <p:cNvSpPr/>
          <p:nvPr userDrawn="1"/>
        </p:nvSpPr>
        <p:spPr>
          <a:xfrm>
            <a:off x="8132936"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4" name="Rectangle 33">
            <a:extLst>
              <a:ext uri="{FF2B5EF4-FFF2-40B4-BE49-F238E27FC236}">
                <a16:creationId xmlns:a16="http://schemas.microsoft.com/office/drawing/2014/main" id="{E7397380-65CA-490B-89DE-D8D1C25E0B00}"/>
              </a:ext>
            </a:extLst>
          </p:cNvPr>
          <p:cNvSpPr/>
          <p:nvPr userDrawn="1"/>
        </p:nvSpPr>
        <p:spPr>
          <a:xfrm>
            <a:off x="4542600"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Rectangle 3">
            <a:extLst>
              <a:ext uri="{FF2B5EF4-FFF2-40B4-BE49-F238E27FC236}">
                <a16:creationId xmlns:a16="http://schemas.microsoft.com/office/drawing/2014/main" id="{75252BCA-7050-40A2-A745-BB966870609C}"/>
              </a:ext>
            </a:extLst>
          </p:cNvPr>
          <p:cNvSpPr/>
          <p:nvPr userDrawn="1"/>
        </p:nvSpPr>
        <p:spPr>
          <a:xfrm>
            <a:off x="940831" y="1953987"/>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7/17/2020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8" name="Text Placeholder 12">
            <a:extLst>
              <a:ext uri="{FF2B5EF4-FFF2-40B4-BE49-F238E27FC236}">
                <a16:creationId xmlns:a16="http://schemas.microsoft.com/office/drawing/2014/main" id="{C28E9701-34F1-4219-ACE1-7000B0AE2CD4}"/>
              </a:ext>
            </a:extLst>
          </p:cNvPr>
          <p:cNvSpPr>
            <a:spLocks noGrp="1"/>
          </p:cNvSpPr>
          <p:nvPr>
            <p:ph type="body" sz="quarter" idx="15"/>
          </p:nvPr>
        </p:nvSpPr>
        <p:spPr>
          <a:xfrm>
            <a:off x="940509" y="2871230"/>
            <a:ext cx="3106800" cy="2599560"/>
          </a:xfrm>
        </p:spPr>
        <p:txBody>
          <a:bodyPr>
            <a:normAutofit/>
          </a:bodyPr>
          <a:lstStyle>
            <a:lvl1pPr marL="180000" indent="-180000">
              <a:lnSpc>
                <a:spcPct val="100000"/>
              </a:lnSpc>
              <a:buClr>
                <a:srgbClr val="9D0000"/>
              </a:buClr>
              <a:defRPr sz="1400" i="0">
                <a:solidFill>
                  <a:schemeClr val="tx2"/>
                </a:solidFill>
              </a:defRPr>
            </a:lvl1pPr>
            <a:lvl2pPr marL="180000" indent="-180000">
              <a:lnSpc>
                <a:spcPct val="100000"/>
              </a:lnSpc>
              <a:buClr>
                <a:srgbClr val="9D0000"/>
              </a:buClr>
              <a:defRPr sz="1400" i="0">
                <a:solidFill>
                  <a:schemeClr val="tx2"/>
                </a:solidFill>
              </a:defRPr>
            </a:lvl2pPr>
            <a:lvl3pPr marL="180000" indent="-180000">
              <a:lnSpc>
                <a:spcPct val="100000"/>
              </a:lnSpc>
              <a:buClr>
                <a:srgbClr val="9D0000"/>
              </a:buClr>
              <a:defRPr sz="1400" i="0">
                <a:solidFill>
                  <a:schemeClr val="tx2"/>
                </a:solidFill>
              </a:defRPr>
            </a:lvl3pPr>
            <a:lvl4pPr marL="180000" indent="-180000">
              <a:lnSpc>
                <a:spcPct val="100000"/>
              </a:lnSpc>
              <a:buClr>
                <a:srgbClr val="9D0000"/>
              </a:buClr>
              <a:defRPr sz="1400" i="0">
                <a:solidFill>
                  <a:schemeClr val="tx2"/>
                </a:solidFill>
              </a:defRPr>
            </a:lvl4pPr>
            <a:lvl5pPr marL="180000" indent="-180000">
              <a:lnSpc>
                <a:spcPct val="100000"/>
              </a:lnSpc>
              <a:buClr>
                <a:srgbClr val="9D0000"/>
              </a:buClr>
              <a:defRPr sz="1400" i="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3">
            <a:extLst>
              <a:ext uri="{FF2B5EF4-FFF2-40B4-BE49-F238E27FC236}">
                <a16:creationId xmlns:a16="http://schemas.microsoft.com/office/drawing/2014/main" id="{415564D0-8659-4746-BD61-2022D5A1571C}"/>
              </a:ext>
            </a:extLst>
          </p:cNvPr>
          <p:cNvSpPr>
            <a:spLocks noGrp="1"/>
          </p:cNvSpPr>
          <p:nvPr>
            <p:ph type="body" sz="half" idx="34" hasCustomPrompt="1"/>
          </p:nvPr>
        </p:nvSpPr>
        <p:spPr>
          <a:xfrm>
            <a:off x="1141089"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22" name="Subtitle 2">
            <a:extLst>
              <a:ext uri="{FF2B5EF4-FFF2-40B4-BE49-F238E27FC236}">
                <a16:creationId xmlns:a16="http://schemas.microsoft.com/office/drawing/2014/main" id="{322C9944-3681-441A-BDB1-D9901BE86251}"/>
              </a:ext>
            </a:extLst>
          </p:cNvPr>
          <p:cNvSpPr>
            <a:spLocks noGrp="1"/>
          </p:cNvSpPr>
          <p:nvPr>
            <p:ph type="subTitle" idx="1" hasCustomPrompt="1"/>
          </p:nvPr>
        </p:nvSpPr>
        <p:spPr>
          <a:xfrm>
            <a:off x="1140273" y="2433516"/>
            <a:ext cx="2907035" cy="251428"/>
          </a:xfrm>
        </p:spPr>
        <p:txBody>
          <a:bodyPr>
            <a:normAutofit/>
          </a:bodyPr>
          <a:lstStyle>
            <a:lvl1pPr marL="0" indent="0" algn="l">
              <a:buNone/>
              <a:defRPr sz="16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text</a:t>
            </a:r>
          </a:p>
        </p:txBody>
      </p:sp>
      <p:sp>
        <p:nvSpPr>
          <p:cNvPr id="30" name="Rectangle 29">
            <a:extLst>
              <a:ext uri="{FF2B5EF4-FFF2-40B4-BE49-F238E27FC236}">
                <a16:creationId xmlns:a16="http://schemas.microsoft.com/office/drawing/2014/main" id="{FB03FB91-2842-4B1B-8AE9-E9D1FF269D35}"/>
              </a:ext>
            </a:extLst>
          </p:cNvPr>
          <p:cNvSpPr/>
          <p:nvPr userDrawn="1"/>
        </p:nvSpPr>
        <p:spPr>
          <a:xfrm>
            <a:off x="4542600"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1" name="Text Placeholder 12">
            <a:extLst>
              <a:ext uri="{FF2B5EF4-FFF2-40B4-BE49-F238E27FC236}">
                <a16:creationId xmlns:a16="http://schemas.microsoft.com/office/drawing/2014/main" id="{9616E1B6-498C-460B-AB62-AF81D52C4493}"/>
              </a:ext>
            </a:extLst>
          </p:cNvPr>
          <p:cNvSpPr>
            <a:spLocks noGrp="1"/>
          </p:cNvSpPr>
          <p:nvPr>
            <p:ph type="body" sz="quarter" idx="57"/>
          </p:nvPr>
        </p:nvSpPr>
        <p:spPr>
          <a:xfrm>
            <a:off x="4542278"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5" name="Rectangle 34">
            <a:extLst>
              <a:ext uri="{FF2B5EF4-FFF2-40B4-BE49-F238E27FC236}">
                <a16:creationId xmlns:a16="http://schemas.microsoft.com/office/drawing/2014/main" id="{5C441323-C1A6-4BDC-AC0A-1EFAFD9BB852}"/>
              </a:ext>
            </a:extLst>
          </p:cNvPr>
          <p:cNvSpPr/>
          <p:nvPr userDrawn="1"/>
        </p:nvSpPr>
        <p:spPr>
          <a:xfrm>
            <a:off x="8132936"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6" name="Text Placeholder 12">
            <a:extLst>
              <a:ext uri="{FF2B5EF4-FFF2-40B4-BE49-F238E27FC236}">
                <a16:creationId xmlns:a16="http://schemas.microsoft.com/office/drawing/2014/main" id="{BDD3F4DF-AE9A-4210-B425-69CEFF021075}"/>
              </a:ext>
            </a:extLst>
          </p:cNvPr>
          <p:cNvSpPr>
            <a:spLocks noGrp="1"/>
          </p:cNvSpPr>
          <p:nvPr>
            <p:ph type="body" sz="quarter" idx="59"/>
          </p:nvPr>
        </p:nvSpPr>
        <p:spPr>
          <a:xfrm>
            <a:off x="8132614"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3" name="Text Placeholder 3">
            <a:extLst>
              <a:ext uri="{FF2B5EF4-FFF2-40B4-BE49-F238E27FC236}">
                <a16:creationId xmlns:a16="http://schemas.microsoft.com/office/drawing/2014/main" id="{DE83707A-ED46-4701-A2DF-CAF67EC69C0D}"/>
              </a:ext>
            </a:extLst>
          </p:cNvPr>
          <p:cNvSpPr>
            <a:spLocks noGrp="1"/>
          </p:cNvSpPr>
          <p:nvPr>
            <p:ph type="body" sz="half" idx="60" hasCustomPrompt="1"/>
          </p:nvPr>
        </p:nvSpPr>
        <p:spPr>
          <a:xfrm>
            <a:off x="474236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45" name="Text Placeholder 3">
            <a:extLst>
              <a:ext uri="{FF2B5EF4-FFF2-40B4-BE49-F238E27FC236}">
                <a16:creationId xmlns:a16="http://schemas.microsoft.com/office/drawing/2014/main" id="{79E3F99B-4600-4E33-94D7-64D008878A7E}"/>
              </a:ext>
            </a:extLst>
          </p:cNvPr>
          <p:cNvSpPr>
            <a:spLocks noGrp="1"/>
          </p:cNvSpPr>
          <p:nvPr>
            <p:ph type="body" sz="half" idx="61" hasCustomPrompt="1"/>
          </p:nvPr>
        </p:nvSpPr>
        <p:spPr>
          <a:xfrm>
            <a:off x="833319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2" name="Text Placeholder 11">
            <a:extLst>
              <a:ext uri="{FF2B5EF4-FFF2-40B4-BE49-F238E27FC236}">
                <a16:creationId xmlns:a16="http://schemas.microsoft.com/office/drawing/2014/main" id="{1C632C55-1D14-4AE5-91FB-49DA76045810}"/>
              </a:ext>
            </a:extLst>
          </p:cNvPr>
          <p:cNvSpPr>
            <a:spLocks noGrp="1"/>
          </p:cNvSpPr>
          <p:nvPr>
            <p:ph type="body" sz="quarter" idx="62" hasCustomPrompt="1"/>
          </p:nvPr>
        </p:nvSpPr>
        <p:spPr>
          <a:xfrm>
            <a:off x="474236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noProof="0"/>
              <a:t>Click to Edit Master text</a:t>
            </a:r>
          </a:p>
        </p:txBody>
      </p:sp>
      <p:sp>
        <p:nvSpPr>
          <p:cNvPr id="46" name="Text Placeholder 11">
            <a:extLst>
              <a:ext uri="{FF2B5EF4-FFF2-40B4-BE49-F238E27FC236}">
                <a16:creationId xmlns:a16="http://schemas.microsoft.com/office/drawing/2014/main" id="{52665BC8-C66B-455F-8D42-C0B89951FC6B}"/>
              </a:ext>
            </a:extLst>
          </p:cNvPr>
          <p:cNvSpPr>
            <a:spLocks noGrp="1"/>
          </p:cNvSpPr>
          <p:nvPr>
            <p:ph type="body" sz="quarter" idx="63" hasCustomPrompt="1"/>
          </p:nvPr>
        </p:nvSpPr>
        <p:spPr>
          <a:xfrm>
            <a:off x="833319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noProof="0"/>
              <a:t>Click to Edit Master text</a:t>
            </a:r>
          </a:p>
        </p:txBody>
      </p:sp>
    </p:spTree>
    <p:extLst>
      <p:ext uri="{BB962C8B-B14F-4D97-AF65-F5344CB8AC3E}">
        <p14:creationId xmlns:p14="http://schemas.microsoft.com/office/powerpoint/2010/main" val="1742618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with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8382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7/17/2020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61338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6" name="Content Placeholder 2">
            <a:extLst>
              <a:ext uri="{FF2B5EF4-FFF2-40B4-BE49-F238E27FC236}">
                <a16:creationId xmlns:a16="http://schemas.microsoft.com/office/drawing/2014/main" id="{609833F7-F057-48CB-9D76-2CA2BC07E553}"/>
              </a:ext>
            </a:extLst>
          </p:cNvPr>
          <p:cNvSpPr>
            <a:spLocks noGrp="1"/>
          </p:cNvSpPr>
          <p:nvPr>
            <p:ph sz="half" idx="57"/>
          </p:nvPr>
        </p:nvSpPr>
        <p:spPr>
          <a:xfrm>
            <a:off x="61338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noProof="0"/>
              <a:t>Click to edit Master text styles</a:t>
            </a:r>
          </a:p>
        </p:txBody>
      </p:sp>
    </p:spTree>
    <p:extLst>
      <p:ext uri="{BB962C8B-B14F-4D97-AF65-F5344CB8AC3E}">
        <p14:creationId xmlns:p14="http://schemas.microsoft.com/office/powerpoint/2010/main" val="3847814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2" name="Rectangle 41" descr="Brush stroke spot">
            <a:extLst>
              <a:ext uri="{FF2B5EF4-FFF2-40B4-BE49-F238E27FC236}">
                <a16:creationId xmlns:a16="http://schemas.microsoft.com/office/drawing/2014/main" id="{5E9B7E8C-EA81-4F11-B6B4-4C6D0883E361}"/>
              </a:ext>
            </a:extLst>
          </p:cNvPr>
          <p:cNvSpPr/>
          <p:nvPr userDrawn="1"/>
        </p:nvSpPr>
        <p:spPr>
          <a:xfrm>
            <a:off x="0" y="2554816"/>
            <a:ext cx="12192000" cy="10332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613" t="-436" r="-2613"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49" name="Straight Connector 48">
            <a:extLst>
              <a:ext uri="{FF2B5EF4-FFF2-40B4-BE49-F238E27FC236}">
                <a16:creationId xmlns:a16="http://schemas.microsoft.com/office/drawing/2014/main" id="{A22D2062-91DE-4F9D-8979-5E7B70BB4D5C}"/>
              </a:ext>
            </a:extLst>
          </p:cNvPr>
          <p:cNvCxnSpPr/>
          <p:nvPr userDrawn="1"/>
        </p:nvCxnSpPr>
        <p:spPr>
          <a:xfrm>
            <a:off x="1430172" y="3058752"/>
            <a:ext cx="886825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4EB635A0-8647-462E-8EFA-7972F5298BA4}"/>
              </a:ext>
            </a:extLst>
          </p:cNvPr>
          <p:cNvSpPr/>
          <p:nvPr userDrawn="1"/>
        </p:nvSpPr>
        <p:spPr>
          <a:xfrm>
            <a:off x="7728076"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7" name="Oval 46">
            <a:extLst>
              <a:ext uri="{FF2B5EF4-FFF2-40B4-BE49-F238E27FC236}">
                <a16:creationId xmlns:a16="http://schemas.microsoft.com/office/drawing/2014/main" id="{85070A80-8F0E-4B18-B219-F60856841BC5}"/>
              </a:ext>
            </a:extLst>
          </p:cNvPr>
          <p:cNvSpPr/>
          <p:nvPr userDrawn="1"/>
        </p:nvSpPr>
        <p:spPr>
          <a:xfrm>
            <a:off x="5541531"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8" name="Oval 47">
            <a:extLst>
              <a:ext uri="{FF2B5EF4-FFF2-40B4-BE49-F238E27FC236}">
                <a16:creationId xmlns:a16="http://schemas.microsoft.com/office/drawing/2014/main" id="{ECAA45C4-93C9-4DB5-B9C6-4767D32E7D4F}"/>
              </a:ext>
            </a:extLst>
          </p:cNvPr>
          <p:cNvSpPr/>
          <p:nvPr userDrawn="1"/>
        </p:nvSpPr>
        <p:spPr>
          <a:xfrm>
            <a:off x="3354987"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5" name="Oval 44">
            <a:extLst>
              <a:ext uri="{FF2B5EF4-FFF2-40B4-BE49-F238E27FC236}">
                <a16:creationId xmlns:a16="http://schemas.microsoft.com/office/drawing/2014/main" id="{E5C9AF58-99E9-4922-BA5A-693C45628310}"/>
              </a:ext>
            </a:extLst>
          </p:cNvPr>
          <p:cNvSpPr/>
          <p:nvPr userDrawn="1"/>
        </p:nvSpPr>
        <p:spPr>
          <a:xfrm>
            <a:off x="9914620"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3" name="Oval 42">
            <a:extLst>
              <a:ext uri="{FF2B5EF4-FFF2-40B4-BE49-F238E27FC236}">
                <a16:creationId xmlns:a16="http://schemas.microsoft.com/office/drawing/2014/main" id="{71CAE0A3-2A25-4785-8E62-7CAA552DB48C}"/>
              </a:ext>
            </a:extLst>
          </p:cNvPr>
          <p:cNvSpPr/>
          <p:nvPr userDrawn="1"/>
        </p:nvSpPr>
        <p:spPr>
          <a:xfrm>
            <a:off x="1168442"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7/17/2020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5" name="Text Placeholder 3">
            <a:extLst>
              <a:ext uri="{FF2B5EF4-FFF2-40B4-BE49-F238E27FC236}">
                <a16:creationId xmlns:a16="http://schemas.microsoft.com/office/drawing/2014/main" id="{EE24F90E-9639-47BA-B2B5-44308E98E5FF}"/>
              </a:ext>
            </a:extLst>
          </p:cNvPr>
          <p:cNvSpPr>
            <a:spLocks noGrp="1"/>
          </p:cNvSpPr>
          <p:nvPr>
            <p:ph type="body" sz="half" idx="2"/>
          </p:nvPr>
        </p:nvSpPr>
        <p:spPr>
          <a:xfrm>
            <a:off x="859129"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Text Placeholder 3">
            <a:extLst>
              <a:ext uri="{FF2B5EF4-FFF2-40B4-BE49-F238E27FC236}">
                <a16:creationId xmlns:a16="http://schemas.microsoft.com/office/drawing/2014/main" id="{80E9425A-8D87-4F85-AA5A-B875BC11159E}"/>
              </a:ext>
            </a:extLst>
          </p:cNvPr>
          <p:cNvSpPr>
            <a:spLocks noGrp="1"/>
          </p:cNvSpPr>
          <p:nvPr>
            <p:ph type="body" sz="half" idx="34" hasCustomPrompt="1"/>
          </p:nvPr>
        </p:nvSpPr>
        <p:spPr>
          <a:xfrm>
            <a:off x="859128"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8" name="Text Placeholder 3">
            <a:extLst>
              <a:ext uri="{FF2B5EF4-FFF2-40B4-BE49-F238E27FC236}">
                <a16:creationId xmlns:a16="http://schemas.microsoft.com/office/drawing/2014/main" id="{AAC62CEF-A7CC-4E5C-8E98-48ACBCE01C9F}"/>
              </a:ext>
            </a:extLst>
          </p:cNvPr>
          <p:cNvSpPr>
            <a:spLocks noGrp="1"/>
          </p:cNvSpPr>
          <p:nvPr>
            <p:ph type="body" sz="half" idx="42" hasCustomPrompt="1"/>
          </p:nvPr>
        </p:nvSpPr>
        <p:spPr>
          <a:xfrm>
            <a:off x="1167830"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19" name="Text Placeholder 3">
            <a:extLst>
              <a:ext uri="{FF2B5EF4-FFF2-40B4-BE49-F238E27FC236}">
                <a16:creationId xmlns:a16="http://schemas.microsoft.com/office/drawing/2014/main" id="{809AFEDE-B5E4-4DBC-BBB4-A12825A2C863}"/>
              </a:ext>
            </a:extLst>
          </p:cNvPr>
          <p:cNvSpPr>
            <a:spLocks noGrp="1"/>
          </p:cNvSpPr>
          <p:nvPr>
            <p:ph type="body" sz="half" idx="43" hasCustomPrompt="1"/>
          </p:nvPr>
        </p:nvSpPr>
        <p:spPr>
          <a:xfrm>
            <a:off x="1167830"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3" name="Text Placeholder 3">
            <a:extLst>
              <a:ext uri="{FF2B5EF4-FFF2-40B4-BE49-F238E27FC236}">
                <a16:creationId xmlns:a16="http://schemas.microsoft.com/office/drawing/2014/main" id="{C655C2FA-4FE8-4A41-80BA-4F216DED3B33}"/>
              </a:ext>
            </a:extLst>
          </p:cNvPr>
          <p:cNvSpPr>
            <a:spLocks noGrp="1"/>
          </p:cNvSpPr>
          <p:nvPr>
            <p:ph type="body" sz="half" idx="48" hasCustomPrompt="1"/>
          </p:nvPr>
        </p:nvSpPr>
        <p:spPr>
          <a:xfrm>
            <a:off x="9914008" y="2827850"/>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24" name="Text Placeholder 3">
            <a:extLst>
              <a:ext uri="{FF2B5EF4-FFF2-40B4-BE49-F238E27FC236}">
                <a16:creationId xmlns:a16="http://schemas.microsoft.com/office/drawing/2014/main" id="{EF847E62-5CE2-45BE-A885-8D6CB5A97161}"/>
              </a:ext>
            </a:extLst>
          </p:cNvPr>
          <p:cNvSpPr>
            <a:spLocks noGrp="1"/>
          </p:cNvSpPr>
          <p:nvPr>
            <p:ph type="body" sz="half" idx="49" hasCustomPrompt="1"/>
          </p:nvPr>
        </p:nvSpPr>
        <p:spPr>
          <a:xfrm>
            <a:off x="9914008" y="3070763"/>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6" name="Text Placeholder 3">
            <a:extLst>
              <a:ext uri="{FF2B5EF4-FFF2-40B4-BE49-F238E27FC236}">
                <a16:creationId xmlns:a16="http://schemas.microsoft.com/office/drawing/2014/main" id="{E9700CBF-AC90-4C6B-B28B-6070D7F4D171}"/>
              </a:ext>
            </a:extLst>
          </p:cNvPr>
          <p:cNvSpPr>
            <a:spLocks noGrp="1"/>
          </p:cNvSpPr>
          <p:nvPr>
            <p:ph type="body" sz="half" idx="50" hasCustomPrompt="1"/>
          </p:nvPr>
        </p:nvSpPr>
        <p:spPr>
          <a:xfrm>
            <a:off x="3354375"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27" name="Text Placeholder 3">
            <a:extLst>
              <a:ext uri="{FF2B5EF4-FFF2-40B4-BE49-F238E27FC236}">
                <a16:creationId xmlns:a16="http://schemas.microsoft.com/office/drawing/2014/main" id="{14A999B7-5760-4B03-8394-F38F76320714}"/>
              </a:ext>
            </a:extLst>
          </p:cNvPr>
          <p:cNvSpPr>
            <a:spLocks noGrp="1"/>
          </p:cNvSpPr>
          <p:nvPr>
            <p:ph type="body" sz="half" idx="51" hasCustomPrompt="1"/>
          </p:nvPr>
        </p:nvSpPr>
        <p:spPr>
          <a:xfrm>
            <a:off x="3354375"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9" name="Text Placeholder 3">
            <a:extLst>
              <a:ext uri="{FF2B5EF4-FFF2-40B4-BE49-F238E27FC236}">
                <a16:creationId xmlns:a16="http://schemas.microsoft.com/office/drawing/2014/main" id="{F0F3187D-7DB1-4719-9F22-A55C5CEB6E7B}"/>
              </a:ext>
            </a:extLst>
          </p:cNvPr>
          <p:cNvSpPr>
            <a:spLocks noGrp="1"/>
          </p:cNvSpPr>
          <p:nvPr>
            <p:ph type="body" sz="half" idx="52" hasCustomPrompt="1"/>
          </p:nvPr>
        </p:nvSpPr>
        <p:spPr>
          <a:xfrm>
            <a:off x="5540919"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30" name="Text Placeholder 3">
            <a:extLst>
              <a:ext uri="{FF2B5EF4-FFF2-40B4-BE49-F238E27FC236}">
                <a16:creationId xmlns:a16="http://schemas.microsoft.com/office/drawing/2014/main" id="{FC11D98A-051A-491B-9B80-2EFB0B103E76}"/>
              </a:ext>
            </a:extLst>
          </p:cNvPr>
          <p:cNvSpPr>
            <a:spLocks noGrp="1"/>
          </p:cNvSpPr>
          <p:nvPr>
            <p:ph type="body" sz="half" idx="53" hasCustomPrompt="1"/>
          </p:nvPr>
        </p:nvSpPr>
        <p:spPr>
          <a:xfrm>
            <a:off x="5540919"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32" name="Text Placeholder 3">
            <a:extLst>
              <a:ext uri="{FF2B5EF4-FFF2-40B4-BE49-F238E27FC236}">
                <a16:creationId xmlns:a16="http://schemas.microsoft.com/office/drawing/2014/main" id="{7F4211FC-A6F2-4AFA-9F30-FD13CEAAC5A0}"/>
              </a:ext>
            </a:extLst>
          </p:cNvPr>
          <p:cNvSpPr>
            <a:spLocks noGrp="1"/>
          </p:cNvSpPr>
          <p:nvPr>
            <p:ph type="body" sz="half" idx="54" hasCustomPrompt="1"/>
          </p:nvPr>
        </p:nvSpPr>
        <p:spPr>
          <a:xfrm>
            <a:off x="7727464"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33" name="Text Placeholder 3">
            <a:extLst>
              <a:ext uri="{FF2B5EF4-FFF2-40B4-BE49-F238E27FC236}">
                <a16:creationId xmlns:a16="http://schemas.microsoft.com/office/drawing/2014/main" id="{D3931DEC-CD0C-4B70-8E1E-036122C0484A}"/>
              </a:ext>
            </a:extLst>
          </p:cNvPr>
          <p:cNvSpPr>
            <a:spLocks noGrp="1"/>
          </p:cNvSpPr>
          <p:nvPr>
            <p:ph type="body" sz="half" idx="55" hasCustomPrompt="1"/>
          </p:nvPr>
        </p:nvSpPr>
        <p:spPr>
          <a:xfrm>
            <a:off x="7727464"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34" name="Text Placeholder 3">
            <a:extLst>
              <a:ext uri="{FF2B5EF4-FFF2-40B4-BE49-F238E27FC236}">
                <a16:creationId xmlns:a16="http://schemas.microsoft.com/office/drawing/2014/main" id="{E45025BC-6529-4F89-87D6-1D94E2C72C6F}"/>
              </a:ext>
            </a:extLst>
          </p:cNvPr>
          <p:cNvSpPr>
            <a:spLocks noGrp="1"/>
          </p:cNvSpPr>
          <p:nvPr>
            <p:ph type="body" sz="half" idx="57"/>
          </p:nvPr>
        </p:nvSpPr>
        <p:spPr>
          <a:xfrm>
            <a:off x="9603105"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5" name="Text Placeholder 3">
            <a:extLst>
              <a:ext uri="{FF2B5EF4-FFF2-40B4-BE49-F238E27FC236}">
                <a16:creationId xmlns:a16="http://schemas.microsoft.com/office/drawing/2014/main" id="{3CD7F50C-7C74-42DA-AD3A-38EEA8993C5D}"/>
              </a:ext>
            </a:extLst>
          </p:cNvPr>
          <p:cNvSpPr>
            <a:spLocks noGrp="1"/>
          </p:cNvSpPr>
          <p:nvPr>
            <p:ph type="body" sz="half" idx="58" hasCustomPrompt="1"/>
          </p:nvPr>
        </p:nvSpPr>
        <p:spPr>
          <a:xfrm>
            <a:off x="9603104"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6" name="Text Placeholder 3">
            <a:extLst>
              <a:ext uri="{FF2B5EF4-FFF2-40B4-BE49-F238E27FC236}">
                <a16:creationId xmlns:a16="http://schemas.microsoft.com/office/drawing/2014/main" id="{6B626BA0-3E25-4C19-9341-736B0E810156}"/>
              </a:ext>
            </a:extLst>
          </p:cNvPr>
          <p:cNvSpPr>
            <a:spLocks noGrp="1"/>
          </p:cNvSpPr>
          <p:nvPr>
            <p:ph type="body" sz="half" idx="59"/>
          </p:nvPr>
        </p:nvSpPr>
        <p:spPr>
          <a:xfrm>
            <a:off x="3045123"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7" name="Text Placeholder 3">
            <a:extLst>
              <a:ext uri="{FF2B5EF4-FFF2-40B4-BE49-F238E27FC236}">
                <a16:creationId xmlns:a16="http://schemas.microsoft.com/office/drawing/2014/main" id="{71D35746-C7C9-44AF-B36A-AD900B43E000}"/>
              </a:ext>
            </a:extLst>
          </p:cNvPr>
          <p:cNvSpPr>
            <a:spLocks noGrp="1"/>
          </p:cNvSpPr>
          <p:nvPr>
            <p:ph type="body" sz="half" idx="60" hasCustomPrompt="1"/>
          </p:nvPr>
        </p:nvSpPr>
        <p:spPr>
          <a:xfrm>
            <a:off x="3045122"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8" name="Text Placeholder 3">
            <a:extLst>
              <a:ext uri="{FF2B5EF4-FFF2-40B4-BE49-F238E27FC236}">
                <a16:creationId xmlns:a16="http://schemas.microsoft.com/office/drawing/2014/main" id="{0DD122A5-3E85-448B-AEF4-916061D337DA}"/>
              </a:ext>
            </a:extLst>
          </p:cNvPr>
          <p:cNvSpPr>
            <a:spLocks noGrp="1"/>
          </p:cNvSpPr>
          <p:nvPr>
            <p:ph type="body" sz="half" idx="61"/>
          </p:nvPr>
        </p:nvSpPr>
        <p:spPr>
          <a:xfrm>
            <a:off x="5231117"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9" name="Text Placeholder 3">
            <a:extLst>
              <a:ext uri="{FF2B5EF4-FFF2-40B4-BE49-F238E27FC236}">
                <a16:creationId xmlns:a16="http://schemas.microsoft.com/office/drawing/2014/main" id="{458B3ABB-6123-475E-9158-8F0F7E5CB7EA}"/>
              </a:ext>
            </a:extLst>
          </p:cNvPr>
          <p:cNvSpPr>
            <a:spLocks noGrp="1"/>
          </p:cNvSpPr>
          <p:nvPr>
            <p:ph type="body" sz="half" idx="62" hasCustomPrompt="1"/>
          </p:nvPr>
        </p:nvSpPr>
        <p:spPr>
          <a:xfrm>
            <a:off x="5231116"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40" name="Text Placeholder 3">
            <a:extLst>
              <a:ext uri="{FF2B5EF4-FFF2-40B4-BE49-F238E27FC236}">
                <a16:creationId xmlns:a16="http://schemas.microsoft.com/office/drawing/2014/main" id="{D3B00581-02A2-4EBF-BF5A-C945D4E1CF1F}"/>
              </a:ext>
            </a:extLst>
          </p:cNvPr>
          <p:cNvSpPr>
            <a:spLocks noGrp="1"/>
          </p:cNvSpPr>
          <p:nvPr>
            <p:ph type="body" sz="half" idx="63"/>
          </p:nvPr>
        </p:nvSpPr>
        <p:spPr>
          <a:xfrm>
            <a:off x="7417111"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1" name="Text Placeholder 3">
            <a:extLst>
              <a:ext uri="{FF2B5EF4-FFF2-40B4-BE49-F238E27FC236}">
                <a16:creationId xmlns:a16="http://schemas.microsoft.com/office/drawing/2014/main" id="{841B08C8-6479-4E23-9967-D1A97B48518A}"/>
              </a:ext>
            </a:extLst>
          </p:cNvPr>
          <p:cNvSpPr>
            <a:spLocks noGrp="1"/>
          </p:cNvSpPr>
          <p:nvPr>
            <p:ph type="body" sz="half" idx="64" hasCustomPrompt="1"/>
          </p:nvPr>
        </p:nvSpPr>
        <p:spPr>
          <a:xfrm>
            <a:off x="7417110"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Tree>
    <p:extLst>
      <p:ext uri="{BB962C8B-B14F-4D97-AF65-F5344CB8AC3E}">
        <p14:creationId xmlns:p14="http://schemas.microsoft.com/office/powerpoint/2010/main" val="626631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1798360" y="1554169"/>
            <a:ext cx="8595281" cy="4012443"/>
          </a:xfrm>
        </p:spPr>
        <p:txBody>
          <a:bodyPr>
            <a:normAutofit/>
          </a:bodyPr>
          <a:lstStyle>
            <a:lvl1pPr marL="0" indent="0">
              <a:lnSpc>
                <a:spcPct val="100000"/>
              </a:lnSpc>
              <a:spcBef>
                <a:spcPts val="600"/>
              </a:spcBef>
              <a:buClr>
                <a:srgbClr val="9D0000"/>
              </a:buClr>
              <a:buFont typeface="Arial" panose="020B0604020202020204" pitchFamily="34" charset="0"/>
              <a:buNone/>
              <a:defRPr sz="1600" i="0"/>
            </a:lvl1pPr>
          </a:lstStyle>
          <a:p>
            <a:pPr lvl="0"/>
            <a:r>
              <a:rPr lang="en-US" noProof="0"/>
              <a:t>Click to edit Master text styles</a:t>
            </a:r>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7/17/2020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356244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7/17/2020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2" name="Rectangle 11" descr="Brush stroke spot">
            <a:extLst>
              <a:ext uri="{FF2B5EF4-FFF2-40B4-BE49-F238E27FC236}">
                <a16:creationId xmlns:a16="http://schemas.microsoft.com/office/drawing/2014/main" id="{A7FA5215-18C5-48EB-9287-FD0210082394}"/>
              </a:ext>
            </a:extLst>
          </p:cNvPr>
          <p:cNvSpPr/>
          <p:nvPr userDrawn="1"/>
        </p:nvSpPr>
        <p:spPr>
          <a:xfrm>
            <a:off x="1510891" y="167143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3">
            <a:extLst>
              <a:ext uri="{FF2B5EF4-FFF2-40B4-BE49-F238E27FC236}">
                <a16:creationId xmlns:a16="http://schemas.microsoft.com/office/drawing/2014/main" id="{13B21B5D-078E-4818-93B7-C4BC44E0E670}"/>
              </a:ext>
            </a:extLst>
          </p:cNvPr>
          <p:cNvSpPr>
            <a:spLocks noGrp="1"/>
          </p:cNvSpPr>
          <p:nvPr>
            <p:ph type="body" sz="half" idx="2"/>
          </p:nvPr>
        </p:nvSpPr>
        <p:spPr>
          <a:xfrm>
            <a:off x="1134149"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5" name="Text Placeholder 3">
            <a:extLst>
              <a:ext uri="{FF2B5EF4-FFF2-40B4-BE49-F238E27FC236}">
                <a16:creationId xmlns:a16="http://schemas.microsoft.com/office/drawing/2014/main" id="{19C62EE8-62D4-42A2-ADFB-270054905059}"/>
              </a:ext>
            </a:extLst>
          </p:cNvPr>
          <p:cNvSpPr>
            <a:spLocks noGrp="1"/>
          </p:cNvSpPr>
          <p:nvPr>
            <p:ph type="body" sz="half" idx="34" hasCustomPrompt="1"/>
          </p:nvPr>
        </p:nvSpPr>
        <p:spPr>
          <a:xfrm>
            <a:off x="1138721"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7" name="Text Placeholder 3">
            <a:extLst>
              <a:ext uri="{FF2B5EF4-FFF2-40B4-BE49-F238E27FC236}">
                <a16:creationId xmlns:a16="http://schemas.microsoft.com/office/drawing/2014/main" id="{86BD6FD2-1D30-49A6-830E-AA56A99FC1CE}"/>
              </a:ext>
            </a:extLst>
          </p:cNvPr>
          <p:cNvSpPr>
            <a:spLocks noGrp="1"/>
          </p:cNvSpPr>
          <p:nvPr>
            <p:ph type="body" sz="half" idx="43"/>
          </p:nvPr>
        </p:nvSpPr>
        <p:spPr>
          <a:xfrm>
            <a:off x="1138721"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19" name="Rectangle 18" descr="Brush stroke spot">
            <a:extLst>
              <a:ext uri="{FF2B5EF4-FFF2-40B4-BE49-F238E27FC236}">
                <a16:creationId xmlns:a16="http://schemas.microsoft.com/office/drawing/2014/main" id="{092F9F63-01FC-4172-8992-6FBF9B839FC8}"/>
              </a:ext>
            </a:extLst>
          </p:cNvPr>
          <p:cNvSpPr/>
          <p:nvPr userDrawn="1"/>
        </p:nvSpPr>
        <p:spPr>
          <a:xfrm>
            <a:off x="4892290" y="167590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Rectangle 22" descr="Brush stroke spot">
            <a:extLst>
              <a:ext uri="{FF2B5EF4-FFF2-40B4-BE49-F238E27FC236}">
                <a16:creationId xmlns:a16="http://schemas.microsoft.com/office/drawing/2014/main" id="{F4C281DF-CD63-43AF-A8F3-B0C6542AE01E}"/>
              </a:ext>
            </a:extLst>
          </p:cNvPr>
          <p:cNvSpPr/>
          <p:nvPr userDrawn="1"/>
        </p:nvSpPr>
        <p:spPr>
          <a:xfrm>
            <a:off x="8365057" y="1675155"/>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Text Placeholder 3">
            <a:extLst>
              <a:ext uri="{FF2B5EF4-FFF2-40B4-BE49-F238E27FC236}">
                <a16:creationId xmlns:a16="http://schemas.microsoft.com/office/drawing/2014/main" id="{4B294B4F-3059-4977-8F9A-F67332F7B0A4}"/>
              </a:ext>
            </a:extLst>
          </p:cNvPr>
          <p:cNvSpPr>
            <a:spLocks noGrp="1"/>
          </p:cNvSpPr>
          <p:nvPr>
            <p:ph type="body" sz="half" idx="67"/>
          </p:nvPr>
        </p:nvSpPr>
        <p:spPr>
          <a:xfrm>
            <a:off x="453694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6" name="Text Placeholder 3">
            <a:extLst>
              <a:ext uri="{FF2B5EF4-FFF2-40B4-BE49-F238E27FC236}">
                <a16:creationId xmlns:a16="http://schemas.microsoft.com/office/drawing/2014/main" id="{E6DB76A1-F16D-475C-9887-7EAE32A8C3A3}"/>
              </a:ext>
            </a:extLst>
          </p:cNvPr>
          <p:cNvSpPr>
            <a:spLocks noGrp="1"/>
          </p:cNvSpPr>
          <p:nvPr>
            <p:ph type="body" sz="half" idx="69"/>
          </p:nvPr>
        </p:nvSpPr>
        <p:spPr>
          <a:xfrm>
            <a:off x="454152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27" name="Text Placeholder 3">
            <a:extLst>
              <a:ext uri="{FF2B5EF4-FFF2-40B4-BE49-F238E27FC236}">
                <a16:creationId xmlns:a16="http://schemas.microsoft.com/office/drawing/2014/main" id="{C310658D-D557-47BB-BC8A-B915B830ED05}"/>
              </a:ext>
            </a:extLst>
          </p:cNvPr>
          <p:cNvSpPr>
            <a:spLocks noGrp="1"/>
          </p:cNvSpPr>
          <p:nvPr>
            <p:ph type="body" sz="half" idx="70"/>
          </p:nvPr>
        </p:nvSpPr>
        <p:spPr>
          <a:xfrm>
            <a:off x="798366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8" name="Text Placeholder 3">
            <a:extLst>
              <a:ext uri="{FF2B5EF4-FFF2-40B4-BE49-F238E27FC236}">
                <a16:creationId xmlns:a16="http://schemas.microsoft.com/office/drawing/2014/main" id="{431AC128-54A5-4348-9354-2090E9446DD0}"/>
              </a:ext>
            </a:extLst>
          </p:cNvPr>
          <p:cNvSpPr>
            <a:spLocks noGrp="1"/>
          </p:cNvSpPr>
          <p:nvPr>
            <p:ph type="body" sz="half" idx="72"/>
          </p:nvPr>
        </p:nvSpPr>
        <p:spPr>
          <a:xfrm>
            <a:off x="798824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29" name="Picture Placeholder 7">
            <a:extLst>
              <a:ext uri="{FF2B5EF4-FFF2-40B4-BE49-F238E27FC236}">
                <a16:creationId xmlns:a16="http://schemas.microsoft.com/office/drawing/2014/main" id="{546207D6-A979-4C63-A9FA-514FA9733332}"/>
              </a:ext>
            </a:extLst>
          </p:cNvPr>
          <p:cNvSpPr>
            <a:spLocks noGrp="1"/>
          </p:cNvSpPr>
          <p:nvPr>
            <p:ph type="pic" sz="quarter" idx="73"/>
          </p:nvPr>
        </p:nvSpPr>
        <p:spPr>
          <a:xfrm>
            <a:off x="1960345"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0" name="Picture Placeholder 7">
            <a:extLst>
              <a:ext uri="{FF2B5EF4-FFF2-40B4-BE49-F238E27FC236}">
                <a16:creationId xmlns:a16="http://schemas.microsoft.com/office/drawing/2014/main" id="{17B9003F-DE29-4AC3-A466-BEFDC52EA5D4}"/>
              </a:ext>
            </a:extLst>
          </p:cNvPr>
          <p:cNvSpPr>
            <a:spLocks noGrp="1"/>
          </p:cNvSpPr>
          <p:nvPr>
            <p:ph type="pic" sz="quarter" idx="74"/>
          </p:nvPr>
        </p:nvSpPr>
        <p:spPr>
          <a:xfrm>
            <a:off x="53795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1" name="Picture Placeholder 7">
            <a:extLst>
              <a:ext uri="{FF2B5EF4-FFF2-40B4-BE49-F238E27FC236}">
                <a16:creationId xmlns:a16="http://schemas.microsoft.com/office/drawing/2014/main" id="{4BAD77A4-CEB0-4E6E-8ABE-363A50124165}"/>
              </a:ext>
            </a:extLst>
          </p:cNvPr>
          <p:cNvSpPr>
            <a:spLocks noGrp="1"/>
          </p:cNvSpPr>
          <p:nvPr>
            <p:ph type="pic" sz="quarter" idx="75"/>
          </p:nvPr>
        </p:nvSpPr>
        <p:spPr>
          <a:xfrm>
            <a:off x="88287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2" name="Text Placeholder 3">
            <a:extLst>
              <a:ext uri="{FF2B5EF4-FFF2-40B4-BE49-F238E27FC236}">
                <a16:creationId xmlns:a16="http://schemas.microsoft.com/office/drawing/2014/main" id="{B4EF5BD4-323A-47A4-8705-96248C8A4AE9}"/>
              </a:ext>
            </a:extLst>
          </p:cNvPr>
          <p:cNvSpPr>
            <a:spLocks noGrp="1"/>
          </p:cNvSpPr>
          <p:nvPr>
            <p:ph type="body" sz="half" idx="68" hasCustomPrompt="1"/>
          </p:nvPr>
        </p:nvSpPr>
        <p:spPr>
          <a:xfrm>
            <a:off x="454152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3" name="Text Placeholder 3">
            <a:extLst>
              <a:ext uri="{FF2B5EF4-FFF2-40B4-BE49-F238E27FC236}">
                <a16:creationId xmlns:a16="http://schemas.microsoft.com/office/drawing/2014/main" id="{88881F5B-BE54-484E-82B8-4CB1E9F43AE4}"/>
              </a:ext>
            </a:extLst>
          </p:cNvPr>
          <p:cNvSpPr>
            <a:spLocks noGrp="1"/>
          </p:cNvSpPr>
          <p:nvPr>
            <p:ph type="body" sz="half" idx="71" hasCustomPrompt="1"/>
          </p:nvPr>
        </p:nvSpPr>
        <p:spPr>
          <a:xfrm>
            <a:off x="798824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Tree>
    <p:extLst>
      <p:ext uri="{BB962C8B-B14F-4D97-AF65-F5344CB8AC3E}">
        <p14:creationId xmlns:p14="http://schemas.microsoft.com/office/powerpoint/2010/main" val="3981187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7/17/2020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44" name="Rectangle 43" descr="Brush stroke spot">
            <a:extLst>
              <a:ext uri="{FF2B5EF4-FFF2-40B4-BE49-F238E27FC236}">
                <a16:creationId xmlns:a16="http://schemas.microsoft.com/office/drawing/2014/main" id="{45F71459-E761-4BAA-8296-9AF4852B6725}"/>
              </a:ext>
            </a:extLst>
          </p:cNvPr>
          <p:cNvSpPr/>
          <p:nvPr userDrawn="1"/>
        </p:nvSpPr>
        <p:spPr>
          <a:xfrm>
            <a:off x="782879"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0" name="Text Placeholder 3">
            <a:extLst>
              <a:ext uri="{FF2B5EF4-FFF2-40B4-BE49-F238E27FC236}">
                <a16:creationId xmlns:a16="http://schemas.microsoft.com/office/drawing/2014/main" id="{6AC768B6-7E69-4D83-802E-99B210F63E7C}"/>
              </a:ext>
            </a:extLst>
          </p:cNvPr>
          <p:cNvSpPr>
            <a:spLocks noGrp="1"/>
          </p:cNvSpPr>
          <p:nvPr>
            <p:ph type="body" sz="half" idx="34"/>
          </p:nvPr>
        </p:nvSpPr>
        <p:spPr>
          <a:xfrm>
            <a:off x="2282288"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2" name="Text Placeholder 3">
            <a:extLst>
              <a:ext uri="{FF2B5EF4-FFF2-40B4-BE49-F238E27FC236}">
                <a16:creationId xmlns:a16="http://schemas.microsoft.com/office/drawing/2014/main" id="{BF4CB0EB-2362-40AE-A515-F4CB60384DCF}"/>
              </a:ext>
            </a:extLst>
          </p:cNvPr>
          <p:cNvSpPr>
            <a:spLocks noGrp="1"/>
          </p:cNvSpPr>
          <p:nvPr>
            <p:ph type="body" sz="half" idx="66"/>
          </p:nvPr>
        </p:nvSpPr>
        <p:spPr>
          <a:xfrm>
            <a:off x="2282288"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3" name="Rectangle 52" descr="Brush stroke spot">
            <a:extLst>
              <a:ext uri="{FF2B5EF4-FFF2-40B4-BE49-F238E27FC236}">
                <a16:creationId xmlns:a16="http://schemas.microsoft.com/office/drawing/2014/main" id="{649EA34C-A785-4041-A0AB-24331FD3E59F}"/>
              </a:ext>
            </a:extLst>
          </p:cNvPr>
          <p:cNvSpPr/>
          <p:nvPr userDrawn="1"/>
        </p:nvSpPr>
        <p:spPr>
          <a:xfrm>
            <a:off x="782879"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Text Placeholder 3">
            <a:extLst>
              <a:ext uri="{FF2B5EF4-FFF2-40B4-BE49-F238E27FC236}">
                <a16:creationId xmlns:a16="http://schemas.microsoft.com/office/drawing/2014/main" id="{C7883561-875A-4883-8EBA-695D8F428B34}"/>
              </a:ext>
            </a:extLst>
          </p:cNvPr>
          <p:cNvSpPr>
            <a:spLocks noGrp="1"/>
          </p:cNvSpPr>
          <p:nvPr>
            <p:ph type="body" sz="half" idx="67"/>
          </p:nvPr>
        </p:nvSpPr>
        <p:spPr>
          <a:xfrm>
            <a:off x="2282288"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6" name="Text Placeholder 3">
            <a:extLst>
              <a:ext uri="{FF2B5EF4-FFF2-40B4-BE49-F238E27FC236}">
                <a16:creationId xmlns:a16="http://schemas.microsoft.com/office/drawing/2014/main" id="{012DB6B7-23AC-4EF4-B923-9AD4D38FE8F7}"/>
              </a:ext>
            </a:extLst>
          </p:cNvPr>
          <p:cNvSpPr>
            <a:spLocks noGrp="1"/>
          </p:cNvSpPr>
          <p:nvPr>
            <p:ph type="body" sz="half" idx="69"/>
          </p:nvPr>
        </p:nvSpPr>
        <p:spPr>
          <a:xfrm>
            <a:off x="2282288"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7" name="Rectangle 56" descr="Brush stroke spot">
            <a:extLst>
              <a:ext uri="{FF2B5EF4-FFF2-40B4-BE49-F238E27FC236}">
                <a16:creationId xmlns:a16="http://schemas.microsoft.com/office/drawing/2014/main" id="{4C9A4FED-7338-4464-BD67-68B1B1F078A9}"/>
              </a:ext>
            </a:extLst>
          </p:cNvPr>
          <p:cNvSpPr/>
          <p:nvPr userDrawn="1"/>
        </p:nvSpPr>
        <p:spPr>
          <a:xfrm>
            <a:off x="4354565"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8" name="Text Placeholder 3">
            <a:extLst>
              <a:ext uri="{FF2B5EF4-FFF2-40B4-BE49-F238E27FC236}">
                <a16:creationId xmlns:a16="http://schemas.microsoft.com/office/drawing/2014/main" id="{FF72A063-C2D4-42E7-95AF-2DBF9DB9DC3C}"/>
              </a:ext>
            </a:extLst>
          </p:cNvPr>
          <p:cNvSpPr>
            <a:spLocks noGrp="1"/>
          </p:cNvSpPr>
          <p:nvPr>
            <p:ph type="body" sz="half" idx="70"/>
          </p:nvPr>
        </p:nvSpPr>
        <p:spPr>
          <a:xfrm>
            <a:off x="5853974"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0" name="Text Placeholder 3">
            <a:extLst>
              <a:ext uri="{FF2B5EF4-FFF2-40B4-BE49-F238E27FC236}">
                <a16:creationId xmlns:a16="http://schemas.microsoft.com/office/drawing/2014/main" id="{DCA75C38-AA57-488A-93F2-F457032ACBBE}"/>
              </a:ext>
            </a:extLst>
          </p:cNvPr>
          <p:cNvSpPr>
            <a:spLocks noGrp="1"/>
          </p:cNvSpPr>
          <p:nvPr>
            <p:ph type="body" sz="half" idx="72"/>
          </p:nvPr>
        </p:nvSpPr>
        <p:spPr>
          <a:xfrm>
            <a:off x="5853974"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1" name="Rectangle 60" descr="Brush stroke spot">
            <a:extLst>
              <a:ext uri="{FF2B5EF4-FFF2-40B4-BE49-F238E27FC236}">
                <a16:creationId xmlns:a16="http://schemas.microsoft.com/office/drawing/2014/main" id="{CBB617DF-59C7-4901-819F-9FEF8687F033}"/>
              </a:ext>
            </a:extLst>
          </p:cNvPr>
          <p:cNvSpPr/>
          <p:nvPr userDrawn="1"/>
        </p:nvSpPr>
        <p:spPr>
          <a:xfrm>
            <a:off x="4354565"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2" name="Text Placeholder 3">
            <a:extLst>
              <a:ext uri="{FF2B5EF4-FFF2-40B4-BE49-F238E27FC236}">
                <a16:creationId xmlns:a16="http://schemas.microsoft.com/office/drawing/2014/main" id="{FA1A5060-0709-436F-9B45-E81C52904172}"/>
              </a:ext>
            </a:extLst>
          </p:cNvPr>
          <p:cNvSpPr>
            <a:spLocks noGrp="1"/>
          </p:cNvSpPr>
          <p:nvPr>
            <p:ph type="body" sz="half" idx="73"/>
          </p:nvPr>
        </p:nvSpPr>
        <p:spPr>
          <a:xfrm>
            <a:off x="5853974"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4" name="Text Placeholder 3">
            <a:extLst>
              <a:ext uri="{FF2B5EF4-FFF2-40B4-BE49-F238E27FC236}">
                <a16:creationId xmlns:a16="http://schemas.microsoft.com/office/drawing/2014/main" id="{D1E38D5A-8267-4462-A410-F99B81044F4C}"/>
              </a:ext>
            </a:extLst>
          </p:cNvPr>
          <p:cNvSpPr>
            <a:spLocks noGrp="1"/>
          </p:cNvSpPr>
          <p:nvPr>
            <p:ph type="body" sz="half" idx="75"/>
          </p:nvPr>
        </p:nvSpPr>
        <p:spPr>
          <a:xfrm>
            <a:off x="5853974"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5" name="Rectangle 64" descr="Brush stroke spot">
            <a:extLst>
              <a:ext uri="{FF2B5EF4-FFF2-40B4-BE49-F238E27FC236}">
                <a16:creationId xmlns:a16="http://schemas.microsoft.com/office/drawing/2014/main" id="{D485ED5B-CAAF-4D50-B350-1FD874EBA4D7}"/>
              </a:ext>
            </a:extLst>
          </p:cNvPr>
          <p:cNvSpPr/>
          <p:nvPr userDrawn="1"/>
        </p:nvSpPr>
        <p:spPr>
          <a:xfrm>
            <a:off x="7946020"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6" name="Text Placeholder 3">
            <a:extLst>
              <a:ext uri="{FF2B5EF4-FFF2-40B4-BE49-F238E27FC236}">
                <a16:creationId xmlns:a16="http://schemas.microsoft.com/office/drawing/2014/main" id="{D6E28A9E-F913-4B5F-B3BC-410D8AA45F20}"/>
              </a:ext>
            </a:extLst>
          </p:cNvPr>
          <p:cNvSpPr>
            <a:spLocks noGrp="1"/>
          </p:cNvSpPr>
          <p:nvPr>
            <p:ph type="body" sz="half" idx="76"/>
          </p:nvPr>
        </p:nvSpPr>
        <p:spPr>
          <a:xfrm>
            <a:off x="9445429"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8" name="Text Placeholder 3">
            <a:extLst>
              <a:ext uri="{FF2B5EF4-FFF2-40B4-BE49-F238E27FC236}">
                <a16:creationId xmlns:a16="http://schemas.microsoft.com/office/drawing/2014/main" id="{2B41B518-590B-4CF3-B4E8-70F9DDFB196E}"/>
              </a:ext>
            </a:extLst>
          </p:cNvPr>
          <p:cNvSpPr>
            <a:spLocks noGrp="1"/>
          </p:cNvSpPr>
          <p:nvPr>
            <p:ph type="body" sz="half" idx="78"/>
          </p:nvPr>
        </p:nvSpPr>
        <p:spPr>
          <a:xfrm>
            <a:off x="9445429"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9" name="Rectangle 68" descr="Brush stroke spot">
            <a:extLst>
              <a:ext uri="{FF2B5EF4-FFF2-40B4-BE49-F238E27FC236}">
                <a16:creationId xmlns:a16="http://schemas.microsoft.com/office/drawing/2014/main" id="{C331D4D8-F16F-49D3-BDB7-1FB2BCE6EAEA}"/>
              </a:ext>
            </a:extLst>
          </p:cNvPr>
          <p:cNvSpPr/>
          <p:nvPr userDrawn="1"/>
        </p:nvSpPr>
        <p:spPr>
          <a:xfrm>
            <a:off x="7946020"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0" name="Text Placeholder 3">
            <a:extLst>
              <a:ext uri="{FF2B5EF4-FFF2-40B4-BE49-F238E27FC236}">
                <a16:creationId xmlns:a16="http://schemas.microsoft.com/office/drawing/2014/main" id="{0D7912DE-7BEE-491D-83D9-ED9BFE8998E8}"/>
              </a:ext>
            </a:extLst>
          </p:cNvPr>
          <p:cNvSpPr>
            <a:spLocks noGrp="1"/>
          </p:cNvSpPr>
          <p:nvPr>
            <p:ph type="body" sz="half" idx="79"/>
          </p:nvPr>
        </p:nvSpPr>
        <p:spPr>
          <a:xfrm>
            <a:off x="9445429"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2" name="Text Placeholder 3">
            <a:extLst>
              <a:ext uri="{FF2B5EF4-FFF2-40B4-BE49-F238E27FC236}">
                <a16:creationId xmlns:a16="http://schemas.microsoft.com/office/drawing/2014/main" id="{A588BDB2-BB85-458C-AF31-D90BEE530110}"/>
              </a:ext>
            </a:extLst>
          </p:cNvPr>
          <p:cNvSpPr>
            <a:spLocks noGrp="1"/>
          </p:cNvSpPr>
          <p:nvPr>
            <p:ph type="body" sz="half" idx="81"/>
          </p:nvPr>
        </p:nvSpPr>
        <p:spPr>
          <a:xfrm>
            <a:off x="9445429"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3" name="Picture Placeholder 3">
            <a:extLst>
              <a:ext uri="{FF2B5EF4-FFF2-40B4-BE49-F238E27FC236}">
                <a16:creationId xmlns:a16="http://schemas.microsoft.com/office/drawing/2014/main" id="{E9B1CB54-DBEA-47FB-AFCA-953A06370DEF}"/>
              </a:ext>
            </a:extLst>
          </p:cNvPr>
          <p:cNvSpPr>
            <a:spLocks noGrp="1"/>
          </p:cNvSpPr>
          <p:nvPr>
            <p:ph type="pic" sz="quarter" idx="82"/>
          </p:nvPr>
        </p:nvSpPr>
        <p:spPr>
          <a:xfrm>
            <a:off x="993109"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5" name="Picture Placeholder 3">
            <a:extLst>
              <a:ext uri="{FF2B5EF4-FFF2-40B4-BE49-F238E27FC236}">
                <a16:creationId xmlns:a16="http://schemas.microsoft.com/office/drawing/2014/main" id="{72C260FD-1E05-47E9-B248-27CAC5FC3B69}"/>
              </a:ext>
            </a:extLst>
          </p:cNvPr>
          <p:cNvSpPr>
            <a:spLocks noGrp="1"/>
          </p:cNvSpPr>
          <p:nvPr>
            <p:ph type="pic" sz="quarter" idx="83"/>
          </p:nvPr>
        </p:nvSpPr>
        <p:spPr>
          <a:xfrm>
            <a:off x="996007"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8" name="Picture Placeholder 3">
            <a:extLst>
              <a:ext uri="{FF2B5EF4-FFF2-40B4-BE49-F238E27FC236}">
                <a16:creationId xmlns:a16="http://schemas.microsoft.com/office/drawing/2014/main" id="{BDFC2481-D48B-4444-9ADC-73238E01E93A}"/>
              </a:ext>
            </a:extLst>
          </p:cNvPr>
          <p:cNvSpPr>
            <a:spLocks noGrp="1"/>
          </p:cNvSpPr>
          <p:nvPr>
            <p:ph type="pic" sz="quarter" idx="84"/>
          </p:nvPr>
        </p:nvSpPr>
        <p:spPr>
          <a:xfrm>
            <a:off x="8182550" y="2403213"/>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9" name="Picture Placeholder 3">
            <a:extLst>
              <a:ext uri="{FF2B5EF4-FFF2-40B4-BE49-F238E27FC236}">
                <a16:creationId xmlns:a16="http://schemas.microsoft.com/office/drawing/2014/main" id="{659B6395-72AE-4725-9373-C44AC7C2962A}"/>
              </a:ext>
            </a:extLst>
          </p:cNvPr>
          <p:cNvSpPr>
            <a:spLocks noGrp="1"/>
          </p:cNvSpPr>
          <p:nvPr>
            <p:ph type="pic" sz="quarter" idx="85"/>
          </p:nvPr>
        </p:nvSpPr>
        <p:spPr>
          <a:xfrm>
            <a:off x="8185448" y="4150357"/>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80" name="Picture Placeholder 3">
            <a:extLst>
              <a:ext uri="{FF2B5EF4-FFF2-40B4-BE49-F238E27FC236}">
                <a16:creationId xmlns:a16="http://schemas.microsoft.com/office/drawing/2014/main" id="{41E8F088-085E-4881-BFA7-545F97699A75}"/>
              </a:ext>
            </a:extLst>
          </p:cNvPr>
          <p:cNvSpPr>
            <a:spLocks noGrp="1"/>
          </p:cNvSpPr>
          <p:nvPr>
            <p:ph type="pic" sz="quarter" idx="86"/>
          </p:nvPr>
        </p:nvSpPr>
        <p:spPr>
          <a:xfrm>
            <a:off x="4586273"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81" name="Picture Placeholder 3">
            <a:extLst>
              <a:ext uri="{FF2B5EF4-FFF2-40B4-BE49-F238E27FC236}">
                <a16:creationId xmlns:a16="http://schemas.microsoft.com/office/drawing/2014/main" id="{DD2AACCA-1BD1-4ECD-95C3-E9AB07D242E0}"/>
              </a:ext>
            </a:extLst>
          </p:cNvPr>
          <p:cNvSpPr>
            <a:spLocks noGrp="1"/>
          </p:cNvSpPr>
          <p:nvPr>
            <p:ph type="pic" sz="quarter" idx="87"/>
          </p:nvPr>
        </p:nvSpPr>
        <p:spPr>
          <a:xfrm>
            <a:off x="4589171"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4171673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logo ">
    <p:spTree>
      <p:nvGrpSpPr>
        <p:cNvPr id="1" name=""/>
        <p:cNvGrpSpPr/>
        <p:nvPr/>
      </p:nvGrpSpPr>
      <p:grpSpPr>
        <a:xfrm>
          <a:off x="0" y="0"/>
          <a:ext cx="0" cy="0"/>
          <a:chOff x="0" y="0"/>
          <a:chExt cx="0" cy="0"/>
        </a:xfrm>
      </p:grpSpPr>
      <p:sp>
        <p:nvSpPr>
          <p:cNvPr id="7" name="Rectangle 6" descr="Restaurant table">
            <a:extLst>
              <a:ext uri="{FF2B5EF4-FFF2-40B4-BE49-F238E27FC236}">
                <a16:creationId xmlns:a16="http://schemas.microsoft.com/office/drawing/2014/main" id="{C7B053CA-3420-4992-BA29-CDE43C99B795}"/>
              </a:ext>
            </a:extLst>
          </p:cNvPr>
          <p:cNvSpPr/>
          <p:nvPr userDrawn="1"/>
        </p:nvSpPr>
        <p:spPr>
          <a:xfrm>
            <a:off x="0" y="0"/>
            <a:ext cx="12192000"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8" name="Rectangle 7" descr="Brush stroke spot">
            <a:extLst>
              <a:ext uri="{FF2B5EF4-FFF2-40B4-BE49-F238E27FC236}">
                <a16:creationId xmlns:a16="http://schemas.microsoft.com/office/drawing/2014/main" id="{7C197BE4-2E4C-4177-8440-BB95B0A4C7FB}"/>
              </a:ext>
            </a:extLst>
          </p:cNvPr>
          <p:cNvSpPr/>
          <p:nvPr userDrawn="1"/>
        </p:nvSpPr>
        <p:spPr>
          <a:xfrm>
            <a:off x="3270126" y="0"/>
            <a:ext cx="6611112"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14" descr="Your logo">
            <a:extLst>
              <a:ext uri="{FF2B5EF4-FFF2-40B4-BE49-F238E27FC236}">
                <a16:creationId xmlns:a16="http://schemas.microsoft.com/office/drawing/2014/main" id="{8D7231FC-3A25-45B8-B883-4F6A0FC02B80}"/>
              </a:ext>
              <a:ext uri="{C183D7F6-B498-43B3-948B-1728B52AA6E4}">
                <adec:decorative xmlns:adec="http://schemas.microsoft.com/office/drawing/2017/decorative" val="0"/>
              </a:ext>
            </a:extLst>
          </p:cNvPr>
          <p:cNvSpPr>
            <a:spLocks noGrp="1"/>
          </p:cNvSpPr>
          <p:nvPr>
            <p:ph type="pic" sz="quarter" idx="14"/>
          </p:nvPr>
        </p:nvSpPr>
        <p:spPr>
          <a:xfrm>
            <a:off x="5272882" y="190644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
        <p:nvSpPr>
          <p:cNvPr id="4" name="Date Placeholder 3">
            <a:extLst>
              <a:ext uri="{FF2B5EF4-FFF2-40B4-BE49-F238E27FC236}">
                <a16:creationId xmlns:a16="http://schemas.microsoft.com/office/drawing/2014/main" id="{F47AE549-C84B-493A-BE76-6879C9B69BA0}"/>
              </a:ext>
            </a:extLst>
          </p:cNvPr>
          <p:cNvSpPr>
            <a:spLocks noGrp="1"/>
          </p:cNvSpPr>
          <p:nvPr>
            <p:ph type="dt" sz="half" idx="10"/>
          </p:nvPr>
        </p:nvSpPr>
        <p:spPr/>
        <p:txBody>
          <a:bodyPr/>
          <a:lstStyle>
            <a:lvl1pPr>
              <a:defRPr>
                <a:solidFill>
                  <a:schemeClr val="accent5"/>
                </a:solidFill>
              </a:defRPr>
            </a:lvl1pPr>
          </a:lstStyle>
          <a:p>
            <a:fld id="{5B99ED80-B3BF-42A9-9C4C-D2ADCD96CFC8}" type="datetime1">
              <a:rPr lang="en-US" noProof="0" smtClean="0"/>
              <a:t>7/17/2020</a:t>
            </a:fld>
            <a:endParaRPr lang="en-US" noProof="0" dirty="0"/>
          </a:p>
        </p:txBody>
      </p:sp>
      <p:sp>
        <p:nvSpPr>
          <p:cNvPr id="5" name="Footer Placeholder 4">
            <a:extLst>
              <a:ext uri="{FF2B5EF4-FFF2-40B4-BE49-F238E27FC236}">
                <a16:creationId xmlns:a16="http://schemas.microsoft.com/office/drawing/2014/main" id="{55761A8C-74CD-483A-A3C5-A7D79CACCF6F}"/>
              </a:ext>
            </a:extLst>
          </p:cNvPr>
          <p:cNvSpPr>
            <a:spLocks noGrp="1"/>
          </p:cNvSpPr>
          <p:nvPr>
            <p:ph type="ftr" sz="quarter" idx="11"/>
          </p:nvPr>
        </p:nvSpPr>
        <p:spPr/>
        <p:txBody>
          <a:bodyPr/>
          <a:lstStyle>
            <a:lvl1pPr>
              <a:defRPr>
                <a:solidFill>
                  <a:schemeClr val="accent5"/>
                </a:solidFill>
              </a:defRPr>
            </a:lvl1pPr>
          </a:lstStyle>
          <a:p>
            <a:endParaRPr lang="en-US" noProof="0" dirty="0"/>
          </a:p>
        </p:txBody>
      </p:sp>
      <p:sp>
        <p:nvSpPr>
          <p:cNvPr id="6" name="Slide Number Placeholder 5">
            <a:extLst>
              <a:ext uri="{FF2B5EF4-FFF2-40B4-BE49-F238E27FC236}">
                <a16:creationId xmlns:a16="http://schemas.microsoft.com/office/drawing/2014/main" id="{6308FC7C-F5F3-4D82-ADCB-B64F9FBB21A1}"/>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11" name="Straight Connector 10">
            <a:extLst>
              <a:ext uri="{FF2B5EF4-FFF2-40B4-BE49-F238E27FC236}">
                <a16:creationId xmlns:a16="http://schemas.microsoft.com/office/drawing/2014/main" id="{C90D35E8-D43B-49F9-9465-A7A8F698FC8A}"/>
              </a:ext>
            </a:extLst>
          </p:cNvPr>
          <p:cNvCxnSpPr/>
          <p:nvPr userDrawn="1"/>
        </p:nvCxnSpPr>
        <p:spPr>
          <a:xfrm>
            <a:off x="4989576" y="4457209"/>
            <a:ext cx="2212848"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Subtitle 2">
            <a:extLst>
              <a:ext uri="{FF2B5EF4-FFF2-40B4-BE49-F238E27FC236}">
                <a16:creationId xmlns:a16="http://schemas.microsoft.com/office/drawing/2014/main" id="{C863CA31-4E68-4CD7-9214-51D7BBC1FA1F}"/>
              </a:ext>
            </a:extLst>
          </p:cNvPr>
          <p:cNvSpPr>
            <a:spLocks noGrp="1"/>
          </p:cNvSpPr>
          <p:nvPr>
            <p:ph type="subTitle" idx="15" hasCustomPrompt="1"/>
          </p:nvPr>
        </p:nvSpPr>
        <p:spPr>
          <a:xfrm>
            <a:off x="3529264" y="4494894"/>
            <a:ext cx="5133473"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Master subtitle style</a:t>
            </a:r>
          </a:p>
        </p:txBody>
      </p:sp>
      <p:sp>
        <p:nvSpPr>
          <p:cNvPr id="14" name="Title 1">
            <a:extLst>
              <a:ext uri="{FF2B5EF4-FFF2-40B4-BE49-F238E27FC236}">
                <a16:creationId xmlns:a16="http://schemas.microsoft.com/office/drawing/2014/main" id="{CCAEEA74-ABCB-45B1-A352-71E9CCD670DE}"/>
              </a:ext>
            </a:extLst>
          </p:cNvPr>
          <p:cNvSpPr>
            <a:spLocks noGrp="1"/>
          </p:cNvSpPr>
          <p:nvPr>
            <p:ph type="ctrTitle" hasCustomPrompt="1"/>
          </p:nvPr>
        </p:nvSpPr>
        <p:spPr>
          <a:xfrm>
            <a:off x="3709792" y="3306697"/>
            <a:ext cx="4772417" cy="1102291"/>
          </a:xfrm>
        </p:spPr>
        <p:txBody>
          <a:bodyPr anchor="b" anchorCtr="0">
            <a:normAutofit/>
          </a:bodyPr>
          <a:lstStyle>
            <a:lvl1pPr algn="ctr">
              <a:defRPr sz="3600"/>
            </a:lvl1pPr>
          </a:lstStyle>
          <a:p>
            <a:r>
              <a:rPr lang="en-US" noProof="0"/>
              <a:t>CLICK TO </a:t>
            </a:r>
            <a:br>
              <a:rPr lang="en-US" noProof="0"/>
            </a:br>
            <a:r>
              <a:rPr lang="en-US" noProof="0"/>
              <a:t>EDIT TITLE</a:t>
            </a:r>
          </a:p>
        </p:txBody>
      </p:sp>
    </p:spTree>
    <p:extLst>
      <p:ext uri="{BB962C8B-B14F-4D97-AF65-F5344CB8AC3E}">
        <p14:creationId xmlns:p14="http://schemas.microsoft.com/office/powerpoint/2010/main" val="1855591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7/17/2020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59" name="Rectangle 58" descr="Brush stroke spot">
            <a:extLst>
              <a:ext uri="{FF2B5EF4-FFF2-40B4-BE49-F238E27FC236}">
                <a16:creationId xmlns:a16="http://schemas.microsoft.com/office/drawing/2014/main" id="{29FB1599-AC79-4571-B03A-98277CE717CC}"/>
              </a:ext>
            </a:extLst>
          </p:cNvPr>
          <p:cNvSpPr/>
          <p:nvPr userDrawn="1"/>
        </p:nvSpPr>
        <p:spPr>
          <a:xfrm>
            <a:off x="3174492" y="2141776"/>
            <a:ext cx="5843016" cy="424281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3">
            <a:extLst>
              <a:ext uri="{FF2B5EF4-FFF2-40B4-BE49-F238E27FC236}">
                <a16:creationId xmlns:a16="http://schemas.microsoft.com/office/drawing/2014/main" id="{AC056410-CC3A-4562-8AD4-DDA11527B7AE}"/>
              </a:ext>
            </a:extLst>
          </p:cNvPr>
          <p:cNvSpPr>
            <a:spLocks noGrp="1"/>
          </p:cNvSpPr>
          <p:nvPr>
            <p:ph type="body" sz="half" idx="34" hasCustomPrompt="1"/>
          </p:nvPr>
        </p:nvSpPr>
        <p:spPr>
          <a:xfrm>
            <a:off x="835712" y="250863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$ 2,000,000</a:t>
            </a:r>
          </a:p>
        </p:txBody>
      </p:sp>
      <p:sp>
        <p:nvSpPr>
          <p:cNvPr id="74" name="Text Placeholder 3">
            <a:extLst>
              <a:ext uri="{FF2B5EF4-FFF2-40B4-BE49-F238E27FC236}">
                <a16:creationId xmlns:a16="http://schemas.microsoft.com/office/drawing/2014/main" id="{E9EF01CE-943D-4321-A20D-EB63E56E3212}"/>
              </a:ext>
            </a:extLst>
          </p:cNvPr>
          <p:cNvSpPr>
            <a:spLocks noGrp="1"/>
          </p:cNvSpPr>
          <p:nvPr>
            <p:ph type="body" sz="half" idx="66"/>
          </p:nvPr>
        </p:nvSpPr>
        <p:spPr>
          <a:xfrm>
            <a:off x="835712" y="293804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6" name="Text Placeholder 3">
            <a:extLst>
              <a:ext uri="{FF2B5EF4-FFF2-40B4-BE49-F238E27FC236}">
                <a16:creationId xmlns:a16="http://schemas.microsoft.com/office/drawing/2014/main" id="{B77364C8-3D3A-415B-9433-C4696B84A988}"/>
              </a:ext>
            </a:extLst>
          </p:cNvPr>
          <p:cNvSpPr>
            <a:spLocks noGrp="1"/>
          </p:cNvSpPr>
          <p:nvPr>
            <p:ph type="body" sz="half" idx="83" hasCustomPrompt="1"/>
          </p:nvPr>
        </p:nvSpPr>
        <p:spPr>
          <a:xfrm>
            <a:off x="835712" y="364041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$ 2,000,000</a:t>
            </a:r>
          </a:p>
        </p:txBody>
      </p:sp>
      <p:sp>
        <p:nvSpPr>
          <p:cNvPr id="77" name="Text Placeholder 3">
            <a:extLst>
              <a:ext uri="{FF2B5EF4-FFF2-40B4-BE49-F238E27FC236}">
                <a16:creationId xmlns:a16="http://schemas.microsoft.com/office/drawing/2014/main" id="{19ABCF73-31BD-4929-9900-AB2F7023E665}"/>
              </a:ext>
            </a:extLst>
          </p:cNvPr>
          <p:cNvSpPr>
            <a:spLocks noGrp="1"/>
          </p:cNvSpPr>
          <p:nvPr>
            <p:ph type="body" sz="half" idx="86"/>
          </p:nvPr>
        </p:nvSpPr>
        <p:spPr>
          <a:xfrm>
            <a:off x="835712" y="406982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2" name="Text Placeholder 3">
            <a:extLst>
              <a:ext uri="{FF2B5EF4-FFF2-40B4-BE49-F238E27FC236}">
                <a16:creationId xmlns:a16="http://schemas.microsoft.com/office/drawing/2014/main" id="{CDE0C703-933F-44FB-9589-30DCA646D9B1}"/>
              </a:ext>
            </a:extLst>
          </p:cNvPr>
          <p:cNvSpPr>
            <a:spLocks noGrp="1"/>
          </p:cNvSpPr>
          <p:nvPr>
            <p:ph type="body" sz="half" idx="87" hasCustomPrompt="1"/>
          </p:nvPr>
        </p:nvSpPr>
        <p:spPr>
          <a:xfrm>
            <a:off x="8848114" y="250863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$ 1,500,000</a:t>
            </a:r>
          </a:p>
        </p:txBody>
      </p:sp>
      <p:sp>
        <p:nvSpPr>
          <p:cNvPr id="83" name="Text Placeholder 3">
            <a:extLst>
              <a:ext uri="{FF2B5EF4-FFF2-40B4-BE49-F238E27FC236}">
                <a16:creationId xmlns:a16="http://schemas.microsoft.com/office/drawing/2014/main" id="{679401A1-F51D-455D-88BB-4C189CE1A1A5}"/>
              </a:ext>
            </a:extLst>
          </p:cNvPr>
          <p:cNvSpPr>
            <a:spLocks noGrp="1"/>
          </p:cNvSpPr>
          <p:nvPr>
            <p:ph type="body" sz="half" idx="88"/>
          </p:nvPr>
        </p:nvSpPr>
        <p:spPr>
          <a:xfrm>
            <a:off x="8848114" y="293804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4" name="Text Placeholder 3">
            <a:extLst>
              <a:ext uri="{FF2B5EF4-FFF2-40B4-BE49-F238E27FC236}">
                <a16:creationId xmlns:a16="http://schemas.microsoft.com/office/drawing/2014/main" id="{5B3DB4F9-0262-4485-A538-5A6C02DD46DC}"/>
              </a:ext>
            </a:extLst>
          </p:cNvPr>
          <p:cNvSpPr>
            <a:spLocks noGrp="1"/>
          </p:cNvSpPr>
          <p:nvPr>
            <p:ph type="body" sz="half" idx="89" hasCustomPrompt="1"/>
          </p:nvPr>
        </p:nvSpPr>
        <p:spPr>
          <a:xfrm>
            <a:off x="8848114" y="364041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$ 2,500,000</a:t>
            </a:r>
          </a:p>
        </p:txBody>
      </p:sp>
      <p:sp>
        <p:nvSpPr>
          <p:cNvPr id="85" name="Text Placeholder 3">
            <a:extLst>
              <a:ext uri="{FF2B5EF4-FFF2-40B4-BE49-F238E27FC236}">
                <a16:creationId xmlns:a16="http://schemas.microsoft.com/office/drawing/2014/main" id="{AA1742CF-6B82-4A44-9413-7CC52CB9A9AE}"/>
              </a:ext>
            </a:extLst>
          </p:cNvPr>
          <p:cNvSpPr>
            <a:spLocks noGrp="1"/>
          </p:cNvSpPr>
          <p:nvPr>
            <p:ph type="body" sz="half" idx="90"/>
          </p:nvPr>
        </p:nvSpPr>
        <p:spPr>
          <a:xfrm>
            <a:off x="8848114" y="406982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6" name="Text Placeholder 3">
            <a:extLst>
              <a:ext uri="{FF2B5EF4-FFF2-40B4-BE49-F238E27FC236}">
                <a16:creationId xmlns:a16="http://schemas.microsoft.com/office/drawing/2014/main" id="{298DDAA6-2DD7-45D2-BE23-DF28D9F3FE81}"/>
              </a:ext>
            </a:extLst>
          </p:cNvPr>
          <p:cNvSpPr>
            <a:spLocks noGrp="1"/>
          </p:cNvSpPr>
          <p:nvPr>
            <p:ph type="body" sz="half" idx="91" hasCustomPrompt="1"/>
          </p:nvPr>
        </p:nvSpPr>
        <p:spPr>
          <a:xfrm>
            <a:off x="8848114" y="477219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$ 3,200,000</a:t>
            </a:r>
          </a:p>
        </p:txBody>
      </p:sp>
      <p:sp>
        <p:nvSpPr>
          <p:cNvPr id="87" name="Text Placeholder 3">
            <a:extLst>
              <a:ext uri="{FF2B5EF4-FFF2-40B4-BE49-F238E27FC236}">
                <a16:creationId xmlns:a16="http://schemas.microsoft.com/office/drawing/2014/main" id="{0839545C-9AD8-44AD-8D2B-331D8B4030B6}"/>
              </a:ext>
            </a:extLst>
          </p:cNvPr>
          <p:cNvSpPr>
            <a:spLocks noGrp="1"/>
          </p:cNvSpPr>
          <p:nvPr>
            <p:ph type="body" sz="half" idx="92"/>
          </p:nvPr>
        </p:nvSpPr>
        <p:spPr>
          <a:xfrm>
            <a:off x="8848114" y="520160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88" name="Straight Connector 87">
            <a:extLst>
              <a:ext uri="{FF2B5EF4-FFF2-40B4-BE49-F238E27FC236}">
                <a16:creationId xmlns:a16="http://schemas.microsoft.com/office/drawing/2014/main" id="{41D6688E-B7D9-4DE1-9F3F-37C2A92C4E0F}"/>
              </a:ext>
            </a:extLst>
          </p:cNvPr>
          <p:cNvCxnSpPr/>
          <p:nvPr userDrawn="1"/>
        </p:nvCxnSpPr>
        <p:spPr>
          <a:xfrm>
            <a:off x="939117"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81279E-4A25-4C06-AC3E-DD484486E99E}"/>
              </a:ext>
            </a:extLst>
          </p:cNvPr>
          <p:cNvCxnSpPr/>
          <p:nvPr userDrawn="1"/>
        </p:nvCxnSpPr>
        <p:spPr>
          <a:xfrm>
            <a:off x="940025"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4474904-40E3-4615-B2E6-774159563047}"/>
              </a:ext>
            </a:extLst>
          </p:cNvPr>
          <p:cNvCxnSpPr/>
          <p:nvPr userDrawn="1"/>
        </p:nvCxnSpPr>
        <p:spPr>
          <a:xfrm>
            <a:off x="7314351"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07585DD-C644-4DA0-8B68-A0E1AD3EE09B}"/>
              </a:ext>
            </a:extLst>
          </p:cNvPr>
          <p:cNvCxnSpPr/>
          <p:nvPr userDrawn="1"/>
        </p:nvCxnSpPr>
        <p:spPr>
          <a:xfrm>
            <a:off x="7315259"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24FEA3C-C05C-407B-B68B-2614F9A64317}"/>
              </a:ext>
            </a:extLst>
          </p:cNvPr>
          <p:cNvCxnSpPr/>
          <p:nvPr userDrawn="1"/>
        </p:nvCxnSpPr>
        <p:spPr>
          <a:xfrm>
            <a:off x="7314351" y="5180251"/>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3" name="Chart Placeholder 3" descr="Funding diagram">
            <a:extLst>
              <a:ext uri="{FF2B5EF4-FFF2-40B4-BE49-F238E27FC236}">
                <a16:creationId xmlns:a16="http://schemas.microsoft.com/office/drawing/2014/main" id="{F3103F9C-FB5A-4708-903D-6EACBC625172}"/>
              </a:ext>
            </a:extLst>
          </p:cNvPr>
          <p:cNvSpPr>
            <a:spLocks noGrp="1"/>
          </p:cNvSpPr>
          <p:nvPr>
            <p:ph type="chart" sz="quarter" idx="82"/>
          </p:nvPr>
        </p:nvSpPr>
        <p:spPr>
          <a:xfrm>
            <a:off x="3775713" y="2496385"/>
            <a:ext cx="4640574" cy="3481263"/>
          </a:xfrm>
        </p:spPr>
        <p:txBody>
          <a:bodyPr anchor="ctr" anchorCtr="0">
            <a:noAutofit/>
          </a:bodyPr>
          <a:lstStyle>
            <a:lvl1pPr marL="0" indent="0" algn="ctr">
              <a:buNone/>
              <a:defRPr sz="2400">
                <a:solidFill>
                  <a:schemeClr val="tx2"/>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40655235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Image, and Content 2">
    <p:spTree>
      <p:nvGrpSpPr>
        <p:cNvPr id="1" name=""/>
        <p:cNvGrpSpPr/>
        <p:nvPr/>
      </p:nvGrpSpPr>
      <p:grpSpPr>
        <a:xfrm>
          <a:off x="0" y="0"/>
          <a:ext cx="0" cy="0"/>
          <a:chOff x="0" y="0"/>
          <a:chExt cx="0" cy="0"/>
        </a:xfrm>
      </p:grpSpPr>
      <p:sp>
        <p:nvSpPr>
          <p:cNvPr id="12" name="Rectangle 11" descr="Glass, cups and dishes on table">
            <a:extLst>
              <a:ext uri="{FF2B5EF4-FFF2-40B4-BE49-F238E27FC236}">
                <a16:creationId xmlns:a16="http://schemas.microsoft.com/office/drawing/2014/main" id="{D05799BA-ECD2-4CD6-8250-EA03F132B9BA}"/>
              </a:ext>
            </a:extLst>
          </p:cNvPr>
          <p:cNvSpPr/>
          <p:nvPr userDrawn="1"/>
        </p:nvSpPr>
        <p:spPr>
          <a:xfrm>
            <a:off x="0" y="1133856"/>
            <a:ext cx="5998464" cy="4590288"/>
          </a:xfrm>
          <a:prstGeom prst="rect">
            <a:avLst/>
          </a:prstGeom>
          <a:blipFill>
            <a:blip r:embed="rId2"/>
            <a:srcRect/>
            <a:stretch>
              <a:fillRect l="-11" r="-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descr="Brush stroke mask">
            <a:extLst>
              <a:ext uri="{FF2B5EF4-FFF2-40B4-BE49-F238E27FC236}">
                <a16:creationId xmlns:a16="http://schemas.microsoft.com/office/drawing/2014/main" id="{E5FBC040-9C06-484E-B57F-7F574589FF0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895F031D-510E-4663-BF87-CD265E4A7E11}"/>
              </a:ext>
            </a:extLst>
          </p:cNvPr>
          <p:cNvSpPr>
            <a:spLocks noGrp="1"/>
          </p:cNvSpPr>
          <p:nvPr>
            <p:ph type="title" hasCustomPrompt="1"/>
          </p:nvPr>
        </p:nvSpPr>
        <p:spPr>
          <a:xfrm>
            <a:off x="6216631" y="1030515"/>
            <a:ext cx="5292000" cy="885315"/>
          </a:xfrm>
        </p:spPr>
        <p:txBody>
          <a:bodyPr anchor="b">
            <a:normAutofit/>
          </a:bodyPr>
          <a:lstStyle>
            <a:lvl1pPr>
              <a:defRPr sz="3600"/>
            </a:lvl1pPr>
          </a:lstStyle>
          <a:p>
            <a:r>
              <a:rPr lang="en-US" noProof="0"/>
              <a:t>CLICK TO EDIT TITLE</a:t>
            </a:r>
          </a:p>
        </p:txBody>
      </p:sp>
      <p:sp>
        <p:nvSpPr>
          <p:cNvPr id="3" name="Content Placeholder 2">
            <a:extLst>
              <a:ext uri="{FF2B5EF4-FFF2-40B4-BE49-F238E27FC236}">
                <a16:creationId xmlns:a16="http://schemas.microsoft.com/office/drawing/2014/main" id="{24CDB312-4D1B-447F-97E7-ABE93A3DE43C}"/>
              </a:ext>
            </a:extLst>
          </p:cNvPr>
          <p:cNvSpPr>
            <a:spLocks noGrp="1"/>
          </p:cNvSpPr>
          <p:nvPr>
            <p:ph idx="1"/>
          </p:nvPr>
        </p:nvSpPr>
        <p:spPr>
          <a:xfrm>
            <a:off x="5985361" y="2114730"/>
            <a:ext cx="5533990" cy="2997929"/>
          </a:xfrm>
        </p:spPr>
        <p:txBody>
          <a:bodyPr>
            <a:normAutofit/>
          </a:bodyPr>
          <a:lstStyle>
            <a:lvl1pPr marL="230400" indent="-228600">
              <a:lnSpc>
                <a:spcPct val="100000"/>
              </a:lnSpc>
              <a:spcBef>
                <a:spcPts val="600"/>
              </a:spcBef>
              <a:buClr>
                <a:srgbClr val="9D0000"/>
              </a:buClr>
              <a:buFont typeface="Arial" panose="020B0604020202020204" pitchFamily="34" charset="0"/>
              <a:buChar char="•"/>
              <a:defRPr sz="2100" i="0"/>
            </a:lvl1pPr>
            <a:lvl2pPr marL="344700" indent="-342900">
              <a:lnSpc>
                <a:spcPct val="100000"/>
              </a:lnSpc>
              <a:spcBef>
                <a:spcPts val="600"/>
              </a:spcBef>
              <a:buClr>
                <a:srgbClr val="9D0000"/>
              </a:buClr>
              <a:buFont typeface="Arial" panose="020B0604020202020204" pitchFamily="34" charset="0"/>
              <a:buChar char="•"/>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0" name="Oval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039BD365-42F3-4F69-886B-478D54864737}"/>
              </a:ext>
            </a:extLst>
          </p:cNvPr>
          <p:cNvCxnSpPr/>
          <p:nvPr userDrawn="1"/>
        </p:nvCxnSpPr>
        <p:spPr>
          <a:xfrm>
            <a:off x="6337997" y="197904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1869865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16" name="Rectangle 15" descr="Glasses on table">
            <a:extLst>
              <a:ext uri="{FF2B5EF4-FFF2-40B4-BE49-F238E27FC236}">
                <a16:creationId xmlns:a16="http://schemas.microsoft.com/office/drawing/2014/main" id="{26EA01E0-35F5-4371-9D8C-7F3A16EBAEDF}"/>
              </a:ext>
            </a:extLst>
          </p:cNvPr>
          <p:cNvSpPr/>
          <p:nvPr userDrawn="1"/>
        </p:nvSpPr>
        <p:spPr>
          <a:xfrm>
            <a:off x="0" y="758952"/>
            <a:ext cx="6190488" cy="6099048"/>
          </a:xfrm>
          <a:prstGeom prst="rect">
            <a:avLst/>
          </a:prstGeom>
          <a:blipFill>
            <a:blip r:embed="rId2"/>
            <a:srcRect/>
            <a:stretch>
              <a:fillRect l="-31" r="-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descr="Brush stroke mask">
            <a:extLst>
              <a:ext uri="{FF2B5EF4-FFF2-40B4-BE49-F238E27FC236}">
                <a16:creationId xmlns:a16="http://schemas.microsoft.com/office/drawing/2014/main" id="{F28DE59C-954D-4B4D-A240-A9111C89F6A8}"/>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en-US" noProof="0" dirty="0"/>
          </a:p>
        </p:txBody>
      </p:sp>
      <p:sp>
        <p:nvSpPr>
          <p:cNvPr id="17" name="Thanks title layout">
            <a:extLst>
              <a:ext uri="{FF2B5EF4-FFF2-40B4-BE49-F238E27FC236}">
                <a16:creationId xmlns:a16="http://schemas.microsoft.com/office/drawing/2014/main" id="{E329346F-CCD7-4FB0-98B2-13C3DB0AA176}"/>
              </a:ext>
            </a:extLst>
          </p:cNvPr>
          <p:cNvSpPr>
            <a:spLocks noGrp="1"/>
          </p:cNvSpPr>
          <p:nvPr>
            <p:ph type="title" hasCustomPrompt="1"/>
          </p:nvPr>
        </p:nvSpPr>
        <p:spPr>
          <a:xfrm>
            <a:off x="6570540" y="884136"/>
            <a:ext cx="4896000" cy="894117"/>
          </a:xfrm>
        </p:spPr>
        <p:txBody>
          <a:bodyPr>
            <a:noAutofit/>
          </a:bodyPr>
          <a:lstStyle>
            <a:lvl1pPr algn="r">
              <a:defRPr sz="5500" b="1">
                <a:solidFill>
                  <a:schemeClr val="tx1"/>
                </a:solidFill>
              </a:defRPr>
            </a:lvl1pPr>
          </a:lstStyle>
          <a:p>
            <a:r>
              <a:rPr lang="en-US" noProof="0"/>
              <a:t>THANK YOU!</a:t>
            </a:r>
          </a:p>
        </p:txBody>
      </p:sp>
      <p:cxnSp>
        <p:nvCxnSpPr>
          <p:cNvPr id="18" name="Straight Connector 17">
            <a:extLst>
              <a:ext uri="{FF2B5EF4-FFF2-40B4-BE49-F238E27FC236}">
                <a16:creationId xmlns:a16="http://schemas.microsoft.com/office/drawing/2014/main" id="{05BAF915-A340-4955-812D-8F555BDB4102}"/>
              </a:ext>
            </a:extLst>
          </p:cNvPr>
          <p:cNvCxnSpPr/>
          <p:nvPr userDrawn="1"/>
        </p:nvCxnSpPr>
        <p:spPr>
          <a:xfrm>
            <a:off x="6565392" y="1729437"/>
            <a:ext cx="4718304"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9" name="Picture Placeholder 14" descr="Your logo">
            <a:extLst>
              <a:ext uri="{FF2B5EF4-FFF2-40B4-BE49-F238E27FC236}">
                <a16:creationId xmlns:a16="http://schemas.microsoft.com/office/drawing/2014/main" id="{DE1A1E87-77E1-4901-A7FE-5FFA9F5B4BBD}"/>
              </a:ext>
              <a:ext uri="{C183D7F6-B498-43B3-948B-1728B52AA6E4}">
                <adec:decorative xmlns:adec="http://schemas.microsoft.com/office/drawing/2017/decorative" val="0"/>
              </a:ext>
            </a:extLst>
          </p:cNvPr>
          <p:cNvSpPr>
            <a:spLocks noGrp="1"/>
          </p:cNvSpPr>
          <p:nvPr>
            <p:ph type="pic" sz="quarter" idx="15"/>
          </p:nvPr>
        </p:nvSpPr>
        <p:spPr>
          <a:xfrm>
            <a:off x="9709655" y="2449546"/>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
        <p:nvSpPr>
          <p:cNvPr id="20" name="Text Placeholder 10">
            <a:extLst>
              <a:ext uri="{FF2B5EF4-FFF2-40B4-BE49-F238E27FC236}">
                <a16:creationId xmlns:a16="http://schemas.microsoft.com/office/drawing/2014/main" id="{6A0BD12F-1E2D-481D-BBF0-A56B2BD0D563}"/>
              </a:ext>
            </a:extLst>
          </p:cNvPr>
          <p:cNvSpPr>
            <a:spLocks noGrp="1"/>
          </p:cNvSpPr>
          <p:nvPr>
            <p:ph type="body" sz="quarter" idx="16" hasCustomPrompt="1"/>
          </p:nvPr>
        </p:nvSpPr>
        <p:spPr>
          <a:xfrm>
            <a:off x="6570540" y="3781118"/>
            <a:ext cx="4896000" cy="664762"/>
          </a:xfrm>
        </p:spPr>
        <p:txBody>
          <a:bodyPr>
            <a:noAutofit/>
          </a:bodyPr>
          <a:lstStyle>
            <a:lvl1pPr marL="0" indent="0" algn="r">
              <a:buNone/>
              <a:defRPr sz="4000" b="1">
                <a:solidFill>
                  <a:schemeClr val="tx1"/>
                </a:solidFill>
                <a:latin typeface="+mj-lt"/>
              </a:defRPr>
            </a:lvl1pPr>
            <a:lvl2pPr marL="457200" indent="0">
              <a:buNone/>
              <a:defRPr/>
            </a:lvl2pPr>
          </a:lstStyle>
          <a:p>
            <a:pPr lvl="0"/>
            <a:r>
              <a:rPr lang="en-US" noProof="0"/>
              <a:t>Speaker Name</a:t>
            </a:r>
          </a:p>
        </p:txBody>
      </p:sp>
      <p:sp>
        <p:nvSpPr>
          <p:cNvPr id="21" name="Text Placeholder 10">
            <a:extLst>
              <a:ext uri="{FF2B5EF4-FFF2-40B4-BE49-F238E27FC236}">
                <a16:creationId xmlns:a16="http://schemas.microsoft.com/office/drawing/2014/main" id="{FAC44F14-FD8B-4299-8C06-FB93B882538D}"/>
              </a:ext>
            </a:extLst>
          </p:cNvPr>
          <p:cNvSpPr>
            <a:spLocks noGrp="1"/>
          </p:cNvSpPr>
          <p:nvPr>
            <p:ph type="body" sz="quarter" idx="17" hasCustomPrompt="1"/>
          </p:nvPr>
        </p:nvSpPr>
        <p:spPr>
          <a:xfrm>
            <a:off x="6570540" y="4362699"/>
            <a:ext cx="4896000" cy="265403"/>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noProof="0"/>
              <a:t>Email:</a:t>
            </a:r>
          </a:p>
        </p:txBody>
      </p:sp>
      <p:sp>
        <p:nvSpPr>
          <p:cNvPr id="22" name="Text Placeholder 10">
            <a:extLst>
              <a:ext uri="{FF2B5EF4-FFF2-40B4-BE49-F238E27FC236}">
                <a16:creationId xmlns:a16="http://schemas.microsoft.com/office/drawing/2014/main" id="{C3CE0E11-D8F9-40F9-B542-06B00FA4FCA1}"/>
              </a:ext>
            </a:extLst>
          </p:cNvPr>
          <p:cNvSpPr>
            <a:spLocks noGrp="1"/>
          </p:cNvSpPr>
          <p:nvPr>
            <p:ph type="body" sz="quarter" idx="18" hasCustomPrompt="1"/>
          </p:nvPr>
        </p:nvSpPr>
        <p:spPr>
          <a:xfrm>
            <a:off x="6570540" y="4628102"/>
            <a:ext cx="4896000" cy="37396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noProof="0"/>
              <a:t>speakeremail@website.com</a:t>
            </a:r>
          </a:p>
        </p:txBody>
      </p:sp>
      <p:sp>
        <p:nvSpPr>
          <p:cNvPr id="23" name="Text Placeholder 10">
            <a:extLst>
              <a:ext uri="{FF2B5EF4-FFF2-40B4-BE49-F238E27FC236}">
                <a16:creationId xmlns:a16="http://schemas.microsoft.com/office/drawing/2014/main" id="{4D4FB496-FE3D-4CC5-83B0-B2793EFEF004}"/>
              </a:ext>
            </a:extLst>
          </p:cNvPr>
          <p:cNvSpPr>
            <a:spLocks noGrp="1"/>
          </p:cNvSpPr>
          <p:nvPr>
            <p:ph type="body" sz="quarter" idx="19" hasCustomPrompt="1"/>
          </p:nvPr>
        </p:nvSpPr>
        <p:spPr>
          <a:xfrm>
            <a:off x="6570540" y="5040876"/>
            <a:ext cx="4896000" cy="252891"/>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noProof="0"/>
              <a:t>Phone:</a:t>
            </a:r>
          </a:p>
        </p:txBody>
      </p:sp>
      <p:sp>
        <p:nvSpPr>
          <p:cNvPr id="24" name="Text Placeholder 10">
            <a:extLst>
              <a:ext uri="{FF2B5EF4-FFF2-40B4-BE49-F238E27FC236}">
                <a16:creationId xmlns:a16="http://schemas.microsoft.com/office/drawing/2014/main" id="{00F0D864-E0B5-4A45-A4DF-4334FDD7B146}"/>
              </a:ext>
            </a:extLst>
          </p:cNvPr>
          <p:cNvSpPr>
            <a:spLocks noGrp="1"/>
          </p:cNvSpPr>
          <p:nvPr>
            <p:ph type="body" sz="quarter" idx="20" hasCustomPrompt="1"/>
          </p:nvPr>
        </p:nvSpPr>
        <p:spPr>
          <a:xfrm>
            <a:off x="6570540" y="5293767"/>
            <a:ext cx="4896000" cy="56692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noProof="0"/>
              <a:t>+7 888 999-000-11</a:t>
            </a:r>
          </a:p>
        </p:txBody>
      </p:sp>
    </p:spTree>
    <p:extLst>
      <p:ext uri="{BB962C8B-B14F-4D97-AF65-F5344CB8AC3E}">
        <p14:creationId xmlns:p14="http://schemas.microsoft.com/office/powerpoint/2010/main" val="32616088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ver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3262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7/17/2020</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50901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7928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7/17/2020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a:xfrm>
            <a:off x="7351740" y="286747"/>
            <a:ext cx="4114800" cy="365125"/>
          </a:xfrm>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4" name="Rectangle 23" descr="Brush stroke spot">
            <a:extLst>
              <a:ext uri="{FF2B5EF4-FFF2-40B4-BE49-F238E27FC236}">
                <a16:creationId xmlns:a16="http://schemas.microsoft.com/office/drawing/2014/main" id="{D96D18D3-B702-4651-BEF4-0E6B09A7D555}"/>
              </a:ext>
            </a:extLst>
          </p:cNvPr>
          <p:cNvSpPr/>
          <p:nvPr userDrawn="1"/>
        </p:nvSpPr>
        <p:spPr>
          <a:xfrm>
            <a:off x="548640" y="1733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Text Placeholder 3">
            <a:extLst>
              <a:ext uri="{FF2B5EF4-FFF2-40B4-BE49-F238E27FC236}">
                <a16:creationId xmlns:a16="http://schemas.microsoft.com/office/drawing/2014/main" id="{652C9FD8-1460-4E64-B8BC-CA45BA7C4B66}"/>
              </a:ext>
            </a:extLst>
          </p:cNvPr>
          <p:cNvSpPr>
            <a:spLocks noGrp="1"/>
          </p:cNvSpPr>
          <p:nvPr>
            <p:ph type="body" sz="half" idx="34"/>
          </p:nvPr>
        </p:nvSpPr>
        <p:spPr>
          <a:xfrm>
            <a:off x="8906157" y="2871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6" name="Text Placeholder 3">
            <a:extLst>
              <a:ext uri="{FF2B5EF4-FFF2-40B4-BE49-F238E27FC236}">
                <a16:creationId xmlns:a16="http://schemas.microsoft.com/office/drawing/2014/main" id="{2B2471E0-ECA3-4640-BFDE-00A4244C2547}"/>
              </a:ext>
            </a:extLst>
          </p:cNvPr>
          <p:cNvSpPr>
            <a:spLocks noGrp="1"/>
          </p:cNvSpPr>
          <p:nvPr>
            <p:ph type="body" sz="half" idx="66" hasCustomPrompt="1"/>
          </p:nvPr>
        </p:nvSpPr>
        <p:spPr>
          <a:xfrm>
            <a:off x="2395166" y="2025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7" name="Text Placeholder 3">
            <a:extLst>
              <a:ext uri="{FF2B5EF4-FFF2-40B4-BE49-F238E27FC236}">
                <a16:creationId xmlns:a16="http://schemas.microsoft.com/office/drawing/2014/main" id="{8BACAAC9-DC1B-45F5-8B83-C468D78DB910}"/>
              </a:ext>
            </a:extLst>
          </p:cNvPr>
          <p:cNvSpPr>
            <a:spLocks noGrp="1"/>
          </p:cNvSpPr>
          <p:nvPr>
            <p:ph type="body" sz="half" idx="67"/>
          </p:nvPr>
        </p:nvSpPr>
        <p:spPr>
          <a:xfrm>
            <a:off x="8906157" y="3152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38" name="Straight Connector 37">
            <a:extLst>
              <a:ext uri="{FF2B5EF4-FFF2-40B4-BE49-F238E27FC236}">
                <a16:creationId xmlns:a16="http://schemas.microsoft.com/office/drawing/2014/main" id="{433BF02C-5128-4705-BDAA-A36BA2E50DFF}"/>
              </a:ext>
            </a:extLst>
          </p:cNvPr>
          <p:cNvCxnSpPr/>
          <p:nvPr userDrawn="1"/>
        </p:nvCxnSpPr>
        <p:spPr>
          <a:xfrm>
            <a:off x="5602224" y="3383046"/>
            <a:ext cx="987552"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9" name="Rectangle 38" descr="Brush stroke spot">
            <a:extLst>
              <a:ext uri="{FF2B5EF4-FFF2-40B4-BE49-F238E27FC236}">
                <a16:creationId xmlns:a16="http://schemas.microsoft.com/office/drawing/2014/main" id="{5D721349-BDDA-47F4-BB33-DDAB2DD44F1B}"/>
              </a:ext>
            </a:extLst>
          </p:cNvPr>
          <p:cNvSpPr/>
          <p:nvPr userDrawn="1"/>
        </p:nvSpPr>
        <p:spPr>
          <a:xfrm>
            <a:off x="548640" y="3681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Text Placeholder 3">
            <a:extLst>
              <a:ext uri="{FF2B5EF4-FFF2-40B4-BE49-F238E27FC236}">
                <a16:creationId xmlns:a16="http://schemas.microsoft.com/office/drawing/2014/main" id="{9BD9BC82-9664-4610-A1BC-90E5F4CC736E}"/>
              </a:ext>
            </a:extLst>
          </p:cNvPr>
          <p:cNvSpPr>
            <a:spLocks noGrp="1"/>
          </p:cNvSpPr>
          <p:nvPr>
            <p:ph type="body" sz="half" idx="68"/>
          </p:nvPr>
        </p:nvSpPr>
        <p:spPr>
          <a:xfrm>
            <a:off x="8906157" y="4819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2" name="Text Placeholder 3">
            <a:extLst>
              <a:ext uri="{FF2B5EF4-FFF2-40B4-BE49-F238E27FC236}">
                <a16:creationId xmlns:a16="http://schemas.microsoft.com/office/drawing/2014/main" id="{7879E591-AFC3-45A3-9875-660930C57AF4}"/>
              </a:ext>
            </a:extLst>
          </p:cNvPr>
          <p:cNvSpPr>
            <a:spLocks noGrp="1"/>
          </p:cNvSpPr>
          <p:nvPr>
            <p:ph type="body" sz="half" idx="70" hasCustomPrompt="1"/>
          </p:nvPr>
        </p:nvSpPr>
        <p:spPr>
          <a:xfrm>
            <a:off x="2395166" y="3973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3" name="Text Placeholder 3">
            <a:extLst>
              <a:ext uri="{FF2B5EF4-FFF2-40B4-BE49-F238E27FC236}">
                <a16:creationId xmlns:a16="http://schemas.microsoft.com/office/drawing/2014/main" id="{274C99EA-E9EB-43A8-8807-6DD5323F881E}"/>
              </a:ext>
            </a:extLst>
          </p:cNvPr>
          <p:cNvSpPr>
            <a:spLocks noGrp="1"/>
          </p:cNvSpPr>
          <p:nvPr>
            <p:ph type="body" sz="half" idx="71"/>
          </p:nvPr>
        </p:nvSpPr>
        <p:spPr>
          <a:xfrm>
            <a:off x="8906157" y="5100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4" name="Picture Placeholder 7">
            <a:extLst>
              <a:ext uri="{FF2B5EF4-FFF2-40B4-BE49-F238E27FC236}">
                <a16:creationId xmlns:a16="http://schemas.microsoft.com/office/drawing/2014/main" id="{74E5C1DF-1CF3-431D-8289-3A269EFD1DFE}"/>
              </a:ext>
            </a:extLst>
          </p:cNvPr>
          <p:cNvSpPr>
            <a:spLocks noGrp="1"/>
          </p:cNvSpPr>
          <p:nvPr>
            <p:ph type="pic" sz="quarter" idx="75"/>
          </p:nvPr>
        </p:nvSpPr>
        <p:spPr>
          <a:xfrm>
            <a:off x="884204" y="2021109"/>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noProof="0"/>
              <a:t>Click icon to add picture</a:t>
            </a:r>
            <a:endParaRPr lang="en-US" noProof="0" dirty="0"/>
          </a:p>
        </p:txBody>
      </p:sp>
      <p:sp>
        <p:nvSpPr>
          <p:cNvPr id="46" name="Picture Placeholder 7">
            <a:extLst>
              <a:ext uri="{FF2B5EF4-FFF2-40B4-BE49-F238E27FC236}">
                <a16:creationId xmlns:a16="http://schemas.microsoft.com/office/drawing/2014/main" id="{62765A35-4E4D-481A-AD5D-F689CCD638E4}"/>
              </a:ext>
            </a:extLst>
          </p:cNvPr>
          <p:cNvSpPr>
            <a:spLocks noGrp="1"/>
          </p:cNvSpPr>
          <p:nvPr>
            <p:ph type="pic" sz="quarter" idx="76"/>
          </p:nvPr>
        </p:nvSpPr>
        <p:spPr>
          <a:xfrm>
            <a:off x="884204" y="3973503"/>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noProof="0"/>
              <a:t>Click icon to add picture</a:t>
            </a:r>
            <a:endParaRPr lang="en-US" noProof="0" dirty="0"/>
          </a:p>
        </p:txBody>
      </p:sp>
    </p:spTree>
    <p:extLst>
      <p:ext uri="{BB962C8B-B14F-4D97-AF65-F5344CB8AC3E}">
        <p14:creationId xmlns:p14="http://schemas.microsoft.com/office/powerpoint/2010/main" val="3324297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tex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7/17/2020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3">
            <a:extLst>
              <a:ext uri="{FF2B5EF4-FFF2-40B4-BE49-F238E27FC236}">
                <a16:creationId xmlns:a16="http://schemas.microsoft.com/office/drawing/2014/main" id="{005754B0-9295-4959-B988-1280E463A93F}"/>
              </a:ext>
            </a:extLst>
          </p:cNvPr>
          <p:cNvSpPr>
            <a:spLocks noGrp="1"/>
          </p:cNvSpPr>
          <p:nvPr>
            <p:ph type="body" sz="half" idx="90"/>
          </p:nvPr>
        </p:nvSpPr>
        <p:spPr>
          <a:xfrm>
            <a:off x="838200" y="2521618"/>
            <a:ext cx="4891812" cy="2927341"/>
          </a:xfrm>
        </p:spPr>
        <p:txBody>
          <a:bodyPr>
            <a:noAutofit/>
          </a:bodyPr>
          <a:lstStyle>
            <a:lvl1pPr marL="0" indent="0" algn="l">
              <a:lnSpc>
                <a:spcPct val="100000"/>
              </a:lnSpc>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Text Placeholder 12">
            <a:extLst>
              <a:ext uri="{FF2B5EF4-FFF2-40B4-BE49-F238E27FC236}">
                <a16:creationId xmlns:a16="http://schemas.microsoft.com/office/drawing/2014/main" id="{8D6DC9E5-924D-4DD3-A31B-2D243B49A0D4}"/>
              </a:ext>
            </a:extLst>
          </p:cNvPr>
          <p:cNvSpPr>
            <a:spLocks noGrp="1"/>
          </p:cNvSpPr>
          <p:nvPr>
            <p:ph type="body" sz="quarter" idx="91"/>
          </p:nvPr>
        </p:nvSpPr>
        <p:spPr>
          <a:xfrm>
            <a:off x="6574728" y="2514760"/>
            <a:ext cx="4891812" cy="2934199"/>
          </a:xfrm>
        </p:spPr>
        <p:txBody>
          <a:bodyPr>
            <a:normAutofit/>
          </a:bodyPr>
          <a:lstStyle>
            <a:lvl1pPr>
              <a:lnSpc>
                <a:spcPct val="100000"/>
              </a:lnSpc>
              <a:buClr>
                <a:srgbClr val="9D0000"/>
              </a:buClr>
              <a:defRPr sz="1600" i="0"/>
            </a:lvl1pPr>
            <a:lvl2pPr marL="396000">
              <a:lnSpc>
                <a:spcPct val="100000"/>
              </a:lnSpc>
              <a:buClr>
                <a:srgbClr val="9D0000"/>
              </a:buClr>
              <a:defRPr sz="1600" i="0"/>
            </a:lvl2pPr>
            <a:lvl3pPr marL="561600">
              <a:lnSpc>
                <a:spcPct val="100000"/>
              </a:lnSpc>
              <a:buClr>
                <a:srgbClr val="9D0000"/>
              </a:buClr>
              <a:defRPr sz="1600" i="0"/>
            </a:lvl3pPr>
            <a:lvl4pPr marL="727200">
              <a:lnSpc>
                <a:spcPct val="100000"/>
              </a:lnSpc>
              <a:buClr>
                <a:srgbClr val="9D0000"/>
              </a:buClr>
              <a:defRPr sz="1600" i="0"/>
            </a:lvl4pPr>
            <a:lvl5pPr marL="892800">
              <a:lnSpc>
                <a:spcPct val="100000"/>
              </a:lnSpc>
              <a:buClr>
                <a:srgbClr val="9D0000"/>
              </a:buClr>
              <a:defRPr sz="1600" i="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69066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ne template">
    <p:spTree>
      <p:nvGrpSpPr>
        <p:cNvPr id="1" name=""/>
        <p:cNvGrpSpPr/>
        <p:nvPr/>
      </p:nvGrpSpPr>
      <p:grpSpPr>
        <a:xfrm>
          <a:off x="0" y="0"/>
          <a:ext cx="0" cy="0"/>
          <a:chOff x="0" y="0"/>
          <a:chExt cx="0" cy="0"/>
        </a:xfrm>
      </p:grpSpPr>
      <p:sp>
        <p:nvSpPr>
          <p:cNvPr id="17" name="Rectangle 16" descr="Brush stroke spot">
            <a:extLst>
              <a:ext uri="{FF2B5EF4-FFF2-40B4-BE49-F238E27FC236}">
                <a16:creationId xmlns:a16="http://schemas.microsoft.com/office/drawing/2014/main" id="{D91B44A9-F70B-48B6-8E13-182147782AE2}"/>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8" name="Oval 7">
            <a:extLst>
              <a:ext uri="{FF2B5EF4-FFF2-40B4-BE49-F238E27FC236}">
                <a16:creationId xmlns:a16="http://schemas.microsoft.com/office/drawing/2014/main" id="{C671094F-F73C-475D-9540-55DD444F1FF9}"/>
              </a:ext>
            </a:extLst>
          </p:cNvPr>
          <p:cNvSpPr/>
          <p:nvPr userDrawn="1"/>
        </p:nvSpPr>
        <p:spPr>
          <a:xfrm>
            <a:off x="888224"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Oval 3">
            <a:extLst>
              <a:ext uri="{FF2B5EF4-FFF2-40B4-BE49-F238E27FC236}">
                <a16:creationId xmlns:a16="http://schemas.microsoft.com/office/drawing/2014/main" id="{C7038C80-39FC-46F2-9E65-573C76CC235F}"/>
              </a:ext>
            </a:extLst>
          </p:cNvPr>
          <p:cNvSpPr/>
          <p:nvPr userDrawn="1"/>
        </p:nvSpPr>
        <p:spPr>
          <a:xfrm>
            <a:off x="9110839"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7/17/2020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8" name="Rectangle 17">
            <a:extLst>
              <a:ext uri="{FF2B5EF4-FFF2-40B4-BE49-F238E27FC236}">
                <a16:creationId xmlns:a16="http://schemas.microsoft.com/office/drawing/2014/main" id="{714F18D6-EBB2-42FB-8DEA-EDE2DEF458D2}"/>
              </a:ext>
            </a:extLst>
          </p:cNvPr>
          <p:cNvSpPr/>
          <p:nvPr userDrawn="1"/>
        </p:nvSpPr>
        <p:spPr>
          <a:xfrm>
            <a:off x="5732019" y="2618478"/>
            <a:ext cx="2734056" cy="2286000"/>
          </a:xfrm>
          <a:prstGeom prst="rect">
            <a:avLst/>
          </a:prstGeom>
          <a:blipFill dpi="0" rotWithShape="1">
            <a:blip r:embed="rId4">
              <a:extLst>
                <a:ext uri="{96DAC541-7B7A-43D3-8B79-37D633B846F1}">
                  <asvg:svgBlip xmlns:asvg="http://schemas.microsoft.com/office/drawing/2016/SVG/main" r:embed="rId5"/>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Picture Placeholder 11" descr="Pizza on table">
            <a:extLst>
              <a:ext uri="{FF2B5EF4-FFF2-40B4-BE49-F238E27FC236}">
                <a16:creationId xmlns:a16="http://schemas.microsoft.com/office/drawing/2014/main" id="{3A2CE4F0-232A-4D5A-93A7-CC26326CA64B}"/>
              </a:ext>
            </a:extLst>
          </p:cNvPr>
          <p:cNvSpPr>
            <a:spLocks noGrp="1"/>
          </p:cNvSpPr>
          <p:nvPr>
            <p:ph type="pic" sz="quarter" idx="40"/>
          </p:nvPr>
        </p:nvSpPr>
        <p:spPr>
          <a:xfrm>
            <a:off x="5758143" y="2760210"/>
            <a:ext cx="2514600" cy="2002536"/>
          </a:xfrm>
          <a:noFill/>
          <a:ln w="25400">
            <a:solidFill>
              <a:srgbClr val="8D6347"/>
            </a:solidFill>
          </a:ln>
        </p:spPr>
        <p:txBody>
          <a:bodyPr anchor="ctr" anchorCtr="0">
            <a:noAutofit/>
          </a:bodyPr>
          <a:lstStyle>
            <a:lvl1pPr marL="0" indent="0" algn="ctr">
              <a:buNone/>
              <a:defRPr sz="1400">
                <a:solidFill>
                  <a:schemeClr val="tx2"/>
                </a:solidFill>
              </a:defRPr>
            </a:lvl1pPr>
          </a:lstStyle>
          <a:p>
            <a:r>
              <a:rPr lang="en-US" noProof="0"/>
              <a:t>Click icon to add picture</a:t>
            </a:r>
            <a:endParaRPr lang="en-US" noProof="0" dirty="0"/>
          </a:p>
        </p:txBody>
      </p:sp>
      <p:sp>
        <p:nvSpPr>
          <p:cNvPr id="22" name="Rectangle 21">
            <a:extLst>
              <a:ext uri="{FF2B5EF4-FFF2-40B4-BE49-F238E27FC236}">
                <a16:creationId xmlns:a16="http://schemas.microsoft.com/office/drawing/2014/main" id="{B2B02871-8276-43E0-9F6F-1BE83CC24FF3}"/>
              </a:ext>
            </a:extLst>
          </p:cNvPr>
          <p:cNvSpPr/>
          <p:nvPr userDrawn="1"/>
        </p:nvSpPr>
        <p:spPr>
          <a:xfrm>
            <a:off x="3501332" y="1932678"/>
            <a:ext cx="2286000" cy="3657600"/>
          </a:xfrm>
          <a:prstGeom prst="rect">
            <a:avLst/>
          </a:prstGeom>
          <a:blipFill dpi="0" rotWithShape="1">
            <a:blip r:embed="rId6">
              <a:extLst>
                <a:ext uri="{96DAC541-7B7A-43D3-8B79-37D633B846F1}">
                  <asvg:svgBlip xmlns:asvg="http://schemas.microsoft.com/office/drawing/2016/SVG/main" r:embed="rId7"/>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4">
            <a:extLst>
              <a:ext uri="{FF2B5EF4-FFF2-40B4-BE49-F238E27FC236}">
                <a16:creationId xmlns:a16="http://schemas.microsoft.com/office/drawing/2014/main" id="{957C18BD-F894-4B44-871C-9F7D25ED9D5C}"/>
              </a:ext>
            </a:extLst>
          </p:cNvPr>
          <p:cNvSpPr>
            <a:spLocks noGrp="1"/>
          </p:cNvSpPr>
          <p:nvPr>
            <p:ph type="pic" sz="quarter" idx="41"/>
          </p:nvPr>
        </p:nvSpPr>
        <p:spPr>
          <a:xfrm>
            <a:off x="3659694" y="2126913"/>
            <a:ext cx="1958400" cy="3096000"/>
          </a:xfrm>
          <a:noFill/>
          <a:ln w="25400">
            <a:solidFill>
              <a:srgbClr val="8D6347"/>
            </a:solidFill>
          </a:ln>
        </p:spPr>
        <p:txBody>
          <a:bodyPr anchor="ctr" anchorCtr="0">
            <a:normAutofit/>
          </a:bodyPr>
          <a:lstStyle>
            <a:lvl1pPr marL="0" indent="0" algn="ctr">
              <a:buNone/>
              <a:defRPr sz="1400">
                <a:solidFill>
                  <a:schemeClr val="tx2"/>
                </a:solidFill>
              </a:defRPr>
            </a:lvl1pPr>
          </a:lstStyle>
          <a:p>
            <a:r>
              <a:rPr lang="en-US" noProof="0"/>
              <a:t>Click icon to add picture</a:t>
            </a:r>
            <a:endParaRPr lang="en-US" noProof="0" dirty="0"/>
          </a:p>
        </p:txBody>
      </p:sp>
      <p:sp>
        <p:nvSpPr>
          <p:cNvPr id="24" name="Text Placeholder 3">
            <a:extLst>
              <a:ext uri="{FF2B5EF4-FFF2-40B4-BE49-F238E27FC236}">
                <a16:creationId xmlns:a16="http://schemas.microsoft.com/office/drawing/2014/main" id="{8AE96935-E804-4C56-A9CB-9A944335B8D5}"/>
              </a:ext>
            </a:extLst>
          </p:cNvPr>
          <p:cNvSpPr>
            <a:spLocks noGrp="1"/>
          </p:cNvSpPr>
          <p:nvPr>
            <p:ph type="body" sz="half" idx="2"/>
          </p:nvPr>
        </p:nvSpPr>
        <p:spPr>
          <a:xfrm>
            <a:off x="770400" y="3048217"/>
            <a:ext cx="238524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7" name="Text Placeholder 3">
            <a:extLst>
              <a:ext uri="{FF2B5EF4-FFF2-40B4-BE49-F238E27FC236}">
                <a16:creationId xmlns:a16="http://schemas.microsoft.com/office/drawing/2014/main" id="{B2001541-780F-4D96-9204-D61C68A52F75}"/>
              </a:ext>
            </a:extLst>
          </p:cNvPr>
          <p:cNvSpPr>
            <a:spLocks noGrp="1"/>
          </p:cNvSpPr>
          <p:nvPr>
            <p:ph type="body" sz="half" idx="34" hasCustomPrompt="1"/>
          </p:nvPr>
        </p:nvSpPr>
        <p:spPr>
          <a:xfrm>
            <a:off x="770400" y="2703461"/>
            <a:ext cx="2385242"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 styles</a:t>
            </a:r>
          </a:p>
        </p:txBody>
      </p:sp>
      <p:sp>
        <p:nvSpPr>
          <p:cNvPr id="28" name="Text Placeholder 3">
            <a:extLst>
              <a:ext uri="{FF2B5EF4-FFF2-40B4-BE49-F238E27FC236}">
                <a16:creationId xmlns:a16="http://schemas.microsoft.com/office/drawing/2014/main" id="{DC1D0DF0-7807-4F44-BC2B-B9700C962CCD}"/>
              </a:ext>
            </a:extLst>
          </p:cNvPr>
          <p:cNvSpPr>
            <a:spLocks noGrp="1"/>
          </p:cNvSpPr>
          <p:nvPr>
            <p:ph type="body" sz="half" idx="35"/>
          </p:nvPr>
        </p:nvSpPr>
        <p:spPr>
          <a:xfrm>
            <a:off x="9083451" y="3048217"/>
            <a:ext cx="245105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1" name="Text Placeholder 3">
            <a:extLst>
              <a:ext uri="{FF2B5EF4-FFF2-40B4-BE49-F238E27FC236}">
                <a16:creationId xmlns:a16="http://schemas.microsoft.com/office/drawing/2014/main" id="{F7D8D8DB-F27B-4D75-83DB-E682CA45BDA4}"/>
              </a:ext>
            </a:extLst>
          </p:cNvPr>
          <p:cNvSpPr>
            <a:spLocks noGrp="1"/>
          </p:cNvSpPr>
          <p:nvPr>
            <p:ph type="body" sz="half" idx="37" hasCustomPrompt="1"/>
          </p:nvPr>
        </p:nvSpPr>
        <p:spPr>
          <a:xfrm>
            <a:off x="9083450" y="2703461"/>
            <a:ext cx="2451053"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 styles</a:t>
            </a:r>
          </a:p>
        </p:txBody>
      </p:sp>
      <p:sp>
        <p:nvSpPr>
          <p:cNvPr id="33" name="Picture Placeholder 7">
            <a:extLst>
              <a:ext uri="{FF2B5EF4-FFF2-40B4-BE49-F238E27FC236}">
                <a16:creationId xmlns:a16="http://schemas.microsoft.com/office/drawing/2014/main" id="{C36D084F-9099-4412-AB38-BEE332147833}"/>
              </a:ext>
            </a:extLst>
          </p:cNvPr>
          <p:cNvSpPr>
            <a:spLocks noGrp="1"/>
          </p:cNvSpPr>
          <p:nvPr>
            <p:ph type="pic" sz="quarter" idx="75"/>
          </p:nvPr>
        </p:nvSpPr>
        <p:spPr>
          <a:xfrm>
            <a:off x="947624" y="1999033"/>
            <a:ext cx="504000" cy="504000"/>
          </a:xfrm>
          <a:prstGeom prst="ellipse">
            <a:avLst/>
          </a:prstGeom>
          <a:noFill/>
          <a:ln w="12700">
            <a:noFill/>
          </a:ln>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4" name="Picture Placeholder 7">
            <a:extLst>
              <a:ext uri="{FF2B5EF4-FFF2-40B4-BE49-F238E27FC236}">
                <a16:creationId xmlns:a16="http://schemas.microsoft.com/office/drawing/2014/main" id="{5A529E1A-870B-49B1-A061-C26BF495213C}"/>
              </a:ext>
            </a:extLst>
          </p:cNvPr>
          <p:cNvSpPr>
            <a:spLocks noGrp="1"/>
          </p:cNvSpPr>
          <p:nvPr>
            <p:ph type="pic" sz="quarter" idx="75"/>
          </p:nvPr>
        </p:nvSpPr>
        <p:spPr>
          <a:xfrm>
            <a:off x="9170239" y="1999033"/>
            <a:ext cx="504000" cy="504000"/>
          </a:xfrm>
          <a:prstGeom prst="ellipse">
            <a:avLst/>
          </a:prstGeom>
          <a:ln w="12700">
            <a:noFill/>
          </a:ln>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7733868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descr="Glasses on table">
            <a:extLst>
              <a:ext uri="{FF2B5EF4-FFF2-40B4-BE49-F238E27FC236}">
                <a16:creationId xmlns:a16="http://schemas.microsoft.com/office/drawing/2014/main"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2" name="Title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noProof="0"/>
              <a:t>CLICK TO </a:t>
            </a:r>
            <a:br>
              <a:rPr lang="en-US" noProof="0"/>
            </a:br>
            <a:r>
              <a:rPr lang="en-US" noProof="0"/>
              <a:t>EDIT TITLE</a:t>
            </a:r>
          </a:p>
        </p:txBody>
      </p:sp>
      <p:sp>
        <p:nvSpPr>
          <p:cNvPr id="3" name="Subtitle 2">
            <a:extLst>
              <a:ext uri="{FF2B5EF4-FFF2-40B4-BE49-F238E27FC236}">
                <a16:creationId xmlns:a16="http://schemas.microsoft.com/office/drawing/2014/main"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12BFAD3E-7077-4F6A-9BC8-4508F2B4F54A}"/>
              </a:ext>
            </a:extLst>
          </p:cNvPr>
          <p:cNvSpPr>
            <a:spLocks noGrp="1"/>
          </p:cNvSpPr>
          <p:nvPr>
            <p:ph type="dt" sz="half" idx="10"/>
          </p:nvPr>
        </p:nvSpPr>
        <p:spPr/>
        <p:txBody>
          <a:bodyPr/>
          <a:lstStyle/>
          <a:p>
            <a:fld id="{F01F312F-1DCB-48A4-8ECE-A7A423B5D269}" type="datetime1">
              <a:rPr lang="en-US" noProof="0" smtClean="0"/>
              <a:t>7/17/2020</a:t>
            </a:fld>
            <a:endParaRPr lang="en-US" noProof="0" dirty="0"/>
          </a:p>
        </p:txBody>
      </p:sp>
      <p:sp>
        <p:nvSpPr>
          <p:cNvPr id="5" name="Footer Placeholder 4">
            <a:extLst>
              <a:ext uri="{FF2B5EF4-FFF2-40B4-BE49-F238E27FC236}">
                <a16:creationId xmlns:a16="http://schemas.microsoft.com/office/drawing/2014/main" id="{35794AFC-07BE-4BCA-8E8F-AA68C7F70746}"/>
              </a:ext>
            </a:extLst>
          </p:cNvPr>
          <p:cNvSpPr>
            <a:spLocks noGrp="1"/>
          </p:cNvSpPr>
          <p:nvPr>
            <p:ph type="ftr" sz="quarter" idx="11"/>
          </p:nvPr>
        </p:nvSpPr>
        <p:spPr/>
        <p:txBody>
          <a:bodyPr/>
          <a:lstStyle/>
          <a:p>
            <a:endParaRPr lang="en-US" noProof="0" dirty="0"/>
          </a:p>
        </p:txBody>
      </p:sp>
      <p:cxnSp>
        <p:nvCxnSpPr>
          <p:cNvPr id="12" name="Straight Connector 11">
            <a:extLst>
              <a:ext uri="{FF2B5EF4-FFF2-40B4-BE49-F238E27FC236}">
                <a16:creationId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6" name="Slide Number Placeholder 5">
            <a:extLst>
              <a:ext uri="{FF2B5EF4-FFF2-40B4-BE49-F238E27FC236}">
                <a16:creationId xmlns:a16="http://schemas.microsoft.com/office/drawing/2014/main" id="{B6EF1DDE-4EBA-4A5F-9642-8E8E51017B26}"/>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Tree>
    <p:extLst>
      <p:ext uri="{BB962C8B-B14F-4D97-AF65-F5344CB8AC3E}">
        <p14:creationId xmlns:p14="http://schemas.microsoft.com/office/powerpoint/2010/main" val="2031944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0"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7/17/2020</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Text Placeholder 2">
            <a:extLst>
              <a:ext uri="{FF2B5EF4-FFF2-40B4-BE49-F238E27FC236}">
                <a16:creationId xmlns:a16="http://schemas.microsoft.com/office/drawing/2014/main" id="{15169612-3818-48E7-9A30-66C970052EB2}"/>
              </a:ext>
            </a:extLst>
          </p:cNvPr>
          <p:cNvSpPr>
            <a:spLocks noGrp="1"/>
          </p:cNvSpPr>
          <p:nvPr>
            <p:ph type="body" idx="1"/>
          </p:nvPr>
        </p:nvSpPr>
        <p:spPr>
          <a:xfrm>
            <a:off x="838200" y="4901618"/>
            <a:ext cx="10509250" cy="515552"/>
          </a:xfrm>
        </p:spPr>
        <p:txBody>
          <a:bodyPr vert="horz" lIns="91440" tIns="45720" rIns="91440" bIns="45720" rtlCol="0" anchor="ctr" anchorCtr="0">
            <a:normAutofit/>
          </a:bodyPr>
          <a:lstStyle>
            <a:lvl1pPr marL="0" indent="0" algn="ctr">
              <a:buNone/>
              <a:defRPr lang="en-US" sz="2400" i="0"/>
            </a:lvl1pPr>
          </a:lstStyle>
          <a:p>
            <a:pPr marL="228600" lvl="0" indent="-228600" algn="ctr"/>
            <a:r>
              <a:rPr lang="en-US" noProof="0"/>
              <a:t>Click to edit Master text styles</a:t>
            </a:r>
          </a:p>
        </p:txBody>
      </p:sp>
    </p:spTree>
    <p:extLst>
      <p:ext uri="{BB962C8B-B14F-4D97-AF65-F5344CB8AC3E}">
        <p14:creationId xmlns:p14="http://schemas.microsoft.com/office/powerpoint/2010/main" val="42601169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7/17/2020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Content Placeholder 2">
            <a:extLst>
              <a:ext uri="{FF2B5EF4-FFF2-40B4-BE49-F238E27FC236}">
                <a16:creationId xmlns:a16="http://schemas.microsoft.com/office/drawing/2014/main" id="{D9F6BE4E-68E0-48F7-AD88-3A2574C976B3}"/>
              </a:ext>
            </a:extLst>
          </p:cNvPr>
          <p:cNvSpPr>
            <a:spLocks noGrp="1"/>
          </p:cNvSpPr>
          <p:nvPr>
            <p:ph idx="1"/>
          </p:nvPr>
        </p:nvSpPr>
        <p:spPr>
          <a:xfrm>
            <a:off x="838200" y="1825625"/>
            <a:ext cx="10515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23250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8" name="Rectangle 7" descr="Restaurant interior">
            <a:extLst>
              <a:ext uri="{FF2B5EF4-FFF2-40B4-BE49-F238E27FC236}">
                <a16:creationId xmlns:a16="http://schemas.microsoft.com/office/drawing/2014/main" id="{3663C424-4D11-4875-A44A-FF368BB74F6C}"/>
              </a:ext>
            </a:extLst>
          </p:cNvPr>
          <p:cNvSpPr/>
          <p:nvPr userDrawn="1"/>
        </p:nvSpPr>
        <p:spPr>
          <a:xfrm>
            <a:off x="4721352" y="0"/>
            <a:ext cx="7470648"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609FB4CD-BB02-4D4B-8D86-3EC7DD3B67F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F1A8E0E8-66CF-479B-9B2B-23573DD99317}"/>
              </a:ext>
            </a:extLst>
          </p:cNvPr>
          <p:cNvSpPr>
            <a:spLocks noGrp="1"/>
          </p:cNvSpPr>
          <p:nvPr>
            <p:ph type="title" hasCustomPrompt="1"/>
          </p:nvPr>
        </p:nvSpPr>
        <p:spPr>
          <a:xfrm>
            <a:off x="831850" y="928041"/>
            <a:ext cx="4251138" cy="1355251"/>
          </a:xfrm>
        </p:spPr>
        <p:txBody>
          <a:bodyPr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9B65A51-5568-4F87-9DD3-A3B39AB95DE1}"/>
              </a:ext>
            </a:extLst>
          </p:cNvPr>
          <p:cNvSpPr>
            <a:spLocks noGrp="1"/>
          </p:cNvSpPr>
          <p:nvPr>
            <p:ph type="body" idx="1"/>
          </p:nvPr>
        </p:nvSpPr>
        <p:spPr>
          <a:xfrm>
            <a:off x="831850" y="2417946"/>
            <a:ext cx="4251138" cy="3078575"/>
          </a:xfrm>
        </p:spPr>
        <p:txBody>
          <a:bodyPr>
            <a:normAutofit/>
          </a:bodyPr>
          <a:lstStyle>
            <a:lvl1pPr marL="0" indent="0">
              <a:lnSpc>
                <a:spcPct val="100000"/>
              </a:lnSpc>
              <a:spcBef>
                <a:spcPts val="600"/>
              </a:spcBef>
              <a:buNone/>
              <a:defRPr sz="2100" i="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a:extLst>
              <a:ext uri="{FF2B5EF4-FFF2-40B4-BE49-F238E27FC236}">
                <a16:creationId xmlns:a16="http://schemas.microsoft.com/office/drawing/2014/main" id="{F97AA241-A7D4-4B81-98DB-F4B364A35D32}"/>
              </a:ext>
            </a:extLst>
          </p:cNvPr>
          <p:cNvSpPr>
            <a:spLocks noGrp="1"/>
          </p:cNvSpPr>
          <p:nvPr>
            <p:ph type="dt" sz="half" idx="10"/>
          </p:nvPr>
        </p:nvSpPr>
        <p:spPr/>
        <p:txBody>
          <a:bodyPr/>
          <a:lstStyle/>
          <a:p>
            <a:fld id="{EBC00C47-591A-47BE-92B3-E36B739EB8D9}" type="datetime1">
              <a:rPr lang="en-US" noProof="0" smtClean="0"/>
              <a:t>7/17/2020</a:t>
            </a:fld>
            <a:endParaRPr lang="en-US" noProof="0" dirty="0"/>
          </a:p>
        </p:txBody>
      </p:sp>
      <p:sp>
        <p:nvSpPr>
          <p:cNvPr id="5" name="Footer Placeholder 4">
            <a:extLst>
              <a:ext uri="{FF2B5EF4-FFF2-40B4-BE49-F238E27FC236}">
                <a16:creationId xmlns:a16="http://schemas.microsoft.com/office/drawing/2014/main" id="{615585EA-45A6-4D35-A7AB-F97FC27E47BF}"/>
              </a:ext>
            </a:extLst>
          </p:cNvPr>
          <p:cNvSpPr>
            <a:spLocks noGrp="1"/>
          </p:cNvSpPr>
          <p:nvPr>
            <p:ph type="ftr" sz="quarter" idx="11"/>
          </p:nvPr>
        </p:nvSpPr>
        <p:spPr/>
        <p:txBody>
          <a:bodyPr/>
          <a:lstStyle>
            <a:lvl1pPr>
              <a:defRPr>
                <a:solidFill>
                  <a:schemeClr val="accent5"/>
                </a:solidFill>
              </a:defRPr>
            </a:lvl1pPr>
          </a:lstStyle>
          <a:p>
            <a:endParaRPr lang="en-US" noProof="0" dirty="0"/>
          </a:p>
        </p:txBody>
      </p:sp>
      <p:sp>
        <p:nvSpPr>
          <p:cNvPr id="6" name="Slide Number Placeholder 5">
            <a:extLst>
              <a:ext uri="{FF2B5EF4-FFF2-40B4-BE49-F238E27FC236}">
                <a16:creationId xmlns:a16="http://schemas.microsoft.com/office/drawing/2014/main" id="{07F3847C-49D2-4ADE-9E05-28B879A96F83}"/>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en-US" noProof="0" smtClean="0"/>
              <a:pPr/>
              <a:t>‹#›</a:t>
            </a:fld>
            <a:endParaRPr lang="en-US" noProof="0" dirty="0"/>
          </a:p>
        </p:txBody>
      </p:sp>
      <p:sp>
        <p:nvSpPr>
          <p:cNvPr id="9" name="Oval 8">
            <a:extLst>
              <a:ext uri="{FF2B5EF4-FFF2-40B4-BE49-F238E27FC236}">
                <a16:creationId xmlns:a16="http://schemas.microsoft.com/office/drawing/2014/main" id="{D95556C4-3308-4A8B-A7F9-BEAC5A6230BE}"/>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9CAF3222-5D2C-427A-822C-5118901C34DE}"/>
              </a:ext>
            </a:extLst>
          </p:cNvPr>
          <p:cNvCxnSpPr/>
          <p:nvPr userDrawn="1"/>
        </p:nvCxnSpPr>
        <p:spPr>
          <a:xfrm>
            <a:off x="943135" y="2330475"/>
            <a:ext cx="356616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Picture Placeholder 2">
            <a:extLst>
              <a:ext uri="{FF2B5EF4-FFF2-40B4-BE49-F238E27FC236}">
                <a16:creationId xmlns:a16="http://schemas.microsoft.com/office/drawing/2014/main" id="{CF79489C-0CC8-496C-B0B4-808444D916F6}"/>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40254781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7/17/2020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Content Placeholder 2">
            <a:extLst>
              <a:ext uri="{FF2B5EF4-FFF2-40B4-BE49-F238E27FC236}">
                <a16:creationId xmlns:a16="http://schemas.microsoft.com/office/drawing/2014/main" id="{C00DF417-C5C3-4FDA-87D5-323AF2736A67}"/>
              </a:ext>
            </a:extLst>
          </p:cNvPr>
          <p:cNvSpPr>
            <a:spLocks noGrp="1"/>
          </p:cNvSpPr>
          <p:nvPr>
            <p:ph sz="half" idx="1"/>
          </p:nvPr>
        </p:nvSpPr>
        <p:spPr>
          <a:xfrm>
            <a:off x="838200" y="1825625"/>
            <a:ext cx="5181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3">
            <a:extLst>
              <a:ext uri="{FF2B5EF4-FFF2-40B4-BE49-F238E27FC236}">
                <a16:creationId xmlns:a16="http://schemas.microsoft.com/office/drawing/2014/main" id="{CDA880CD-CD01-4A78-BF0C-95A33ABA883C}"/>
              </a:ext>
            </a:extLst>
          </p:cNvPr>
          <p:cNvSpPr>
            <a:spLocks noGrp="1"/>
          </p:cNvSpPr>
          <p:nvPr>
            <p:ph sz="half" idx="2"/>
          </p:nvPr>
        </p:nvSpPr>
        <p:spPr>
          <a:xfrm>
            <a:off x="6172200" y="1825625"/>
            <a:ext cx="5181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7051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7/17/2020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Text Placeholder 2">
            <a:extLst>
              <a:ext uri="{FF2B5EF4-FFF2-40B4-BE49-F238E27FC236}">
                <a16:creationId xmlns:a16="http://schemas.microsoft.com/office/drawing/2014/main" id="{865D719B-9788-41E0-9D02-45172FBEA4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Content Placeholder 3">
            <a:extLst>
              <a:ext uri="{FF2B5EF4-FFF2-40B4-BE49-F238E27FC236}">
                <a16:creationId xmlns:a16="http://schemas.microsoft.com/office/drawing/2014/main" id="{BEF52044-38F3-4EBE-A961-C2A07D297A20}"/>
              </a:ext>
            </a:extLst>
          </p:cNvPr>
          <p:cNvSpPr>
            <a:spLocks noGrp="1"/>
          </p:cNvSpPr>
          <p:nvPr>
            <p:ph sz="half" idx="2"/>
          </p:nvPr>
        </p:nvSpPr>
        <p:spPr>
          <a:xfrm>
            <a:off x="839788" y="2505075"/>
            <a:ext cx="5157787" cy="347092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CFE8FE9D-45F9-4807-9850-F1BB273421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id="{B5BD8D56-1BFA-4D3E-976F-E2E64897A626}"/>
              </a:ext>
            </a:extLst>
          </p:cNvPr>
          <p:cNvSpPr>
            <a:spLocks noGrp="1"/>
          </p:cNvSpPr>
          <p:nvPr>
            <p:ph sz="quarter" idx="4"/>
          </p:nvPr>
        </p:nvSpPr>
        <p:spPr>
          <a:xfrm>
            <a:off x="6172200" y="2505075"/>
            <a:ext cx="5183188" cy="347092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451268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7/17/2020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Rectangle 8" descr="Brush stroke spot">
            <a:extLst>
              <a:ext uri="{FF2B5EF4-FFF2-40B4-BE49-F238E27FC236}">
                <a16:creationId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10" name="Title 1">
            <a:extLst>
              <a:ext uri="{FF2B5EF4-FFF2-40B4-BE49-F238E27FC236}">
                <a16:creationId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Content Placeholder 2">
            <a:extLst>
              <a:ext uri="{FF2B5EF4-FFF2-40B4-BE49-F238E27FC236}">
                <a16:creationId xmlns:a16="http://schemas.microsoft.com/office/drawing/2014/main" id="{58AF44D3-FB33-4645-9D4F-B96C01ACEF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611915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7/17/2020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Rectangle 8" descr="Brush stroke spot">
            <a:extLst>
              <a:ext uri="{FF2B5EF4-FFF2-40B4-BE49-F238E27FC236}">
                <a16:creationId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10" name="Title 1">
            <a:extLst>
              <a:ext uri="{FF2B5EF4-FFF2-40B4-BE49-F238E27FC236}">
                <a16:creationId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3" name="Picture Placeholder 2">
            <a:extLst>
              <a:ext uri="{FF2B5EF4-FFF2-40B4-BE49-F238E27FC236}">
                <a16:creationId xmlns:a16="http://schemas.microsoft.com/office/drawing/2014/main" id="{2184BB62-FBE4-4F0A-AE3B-1A292BA9B7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6102089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7/17/2020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Tree>
    <p:extLst>
      <p:ext uri="{BB962C8B-B14F-4D97-AF65-F5344CB8AC3E}">
        <p14:creationId xmlns:p14="http://schemas.microsoft.com/office/powerpoint/2010/main" val="6187504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7/17/2020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4" name="Text Placeholder 3">
            <a:extLst>
              <a:ext uri="{FF2B5EF4-FFF2-40B4-BE49-F238E27FC236}">
                <a16:creationId xmlns:a16="http://schemas.microsoft.com/office/drawing/2014/main" id="{5B4595A1-E20F-45D7-AF11-4849898DB9CC}"/>
              </a:ext>
            </a:extLst>
          </p:cNvPr>
          <p:cNvSpPr>
            <a:spLocks noGrp="1"/>
          </p:cNvSpPr>
          <p:nvPr>
            <p:ph type="body" sz="quarter" idx="13"/>
          </p:nvPr>
        </p:nvSpPr>
        <p:spPr>
          <a:xfrm>
            <a:off x="1486694" y="2246313"/>
            <a:ext cx="9218612" cy="2365375"/>
          </a:xfrm>
        </p:spPr>
        <p:txBody>
          <a:bodyPr anchor="ctr">
            <a:normAutofit/>
          </a:bodyPr>
          <a:lstStyle>
            <a:lvl1pPr marL="0" indent="0" algn="ctr">
              <a:buNone/>
              <a:defRPr sz="6000"/>
            </a:lvl1pPr>
          </a:lstStyle>
          <a:p>
            <a:pPr lvl="0"/>
            <a:r>
              <a:rPr lang="en-US" noProof="0"/>
              <a:t>Click to edit Master text styles</a:t>
            </a:r>
          </a:p>
        </p:txBody>
      </p:sp>
    </p:spTree>
    <p:extLst>
      <p:ext uri="{BB962C8B-B14F-4D97-AF65-F5344CB8AC3E}">
        <p14:creationId xmlns:p14="http://schemas.microsoft.com/office/powerpoint/2010/main" val="9060815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A261C6-E42E-4F1C-8216-77A358DB0BE2}"/>
              </a:ext>
            </a:extLst>
          </p:cNvPr>
          <p:cNvSpPr>
            <a:spLocks noGrp="1"/>
          </p:cNvSpPr>
          <p:nvPr>
            <p:ph type="dt" sz="half" idx="10"/>
          </p:nvPr>
        </p:nvSpPr>
        <p:spPr/>
        <p:txBody>
          <a:bodyPr/>
          <a:lstStyle/>
          <a:p>
            <a:fld id="{8B9208B2-41C8-4A61-B828-55494ADD5993}" type="datetime1">
              <a:rPr lang="en-US" noProof="0" smtClean="0"/>
              <a:t>7/17/2020</a:t>
            </a:fld>
            <a:endParaRPr lang="en-US" noProof="0" dirty="0"/>
          </a:p>
        </p:txBody>
      </p:sp>
      <p:sp>
        <p:nvSpPr>
          <p:cNvPr id="3" name="Footer Placeholder 2">
            <a:extLst>
              <a:ext uri="{FF2B5EF4-FFF2-40B4-BE49-F238E27FC236}">
                <a16:creationId xmlns:a16="http://schemas.microsoft.com/office/drawing/2014/main" id="{5B901FE4-4890-4330-96D0-D3F6E9666E33}"/>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1498604B-E739-4608-A505-18C0674AB395}"/>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Tree>
    <p:extLst>
      <p:ext uri="{BB962C8B-B14F-4D97-AF65-F5344CB8AC3E}">
        <p14:creationId xmlns:p14="http://schemas.microsoft.com/office/powerpoint/2010/main" val="2279521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itle, and Image">
    <p:spTree>
      <p:nvGrpSpPr>
        <p:cNvPr id="1" name=""/>
        <p:cNvGrpSpPr/>
        <p:nvPr/>
      </p:nvGrpSpPr>
      <p:grpSpPr>
        <a:xfrm>
          <a:off x="0" y="0"/>
          <a:ext cx="0" cy="0"/>
          <a:chOff x="0" y="0"/>
          <a:chExt cx="0" cy="0"/>
        </a:xfrm>
      </p:grpSpPr>
      <p:sp>
        <p:nvSpPr>
          <p:cNvPr id="9" name="Rectangle 8" descr="Young man drinking coffee">
            <a:extLst>
              <a:ext uri="{FF2B5EF4-FFF2-40B4-BE49-F238E27FC236}">
                <a16:creationId xmlns:a16="http://schemas.microsoft.com/office/drawing/2014/main" id="{816EFE26-DD10-44FC-BAAF-4EA15D4086A7}"/>
              </a:ext>
            </a:extLst>
          </p:cNvPr>
          <p:cNvSpPr/>
          <p:nvPr userDrawn="1"/>
        </p:nvSpPr>
        <p:spPr>
          <a:xfrm>
            <a:off x="0" y="0"/>
            <a:ext cx="6711696" cy="5925312"/>
          </a:xfrm>
          <a:prstGeom prst="rect">
            <a:avLst/>
          </a:prstGeom>
          <a:blipFill>
            <a:blip r:embed="rId2"/>
            <a:srcRect/>
            <a:stretch>
              <a:fillRect l="-32" r="-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descr="Brush stroke mask">
            <a:extLst>
              <a:ext uri="{FF2B5EF4-FFF2-40B4-BE49-F238E27FC236}">
                <a16:creationId xmlns:a16="http://schemas.microsoft.com/office/drawing/2014/main" id="{4190C024-B222-4F26-9066-AD52FB0D45E3}"/>
              </a:ext>
            </a:extLst>
          </p:cNvPr>
          <p:cNvSpPr/>
          <p:nvPr userDrawn="1"/>
        </p:nvSpPr>
        <p:spPr>
          <a:xfrm>
            <a:off x="0" y="3197"/>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895F031D-510E-4663-BF87-CD265E4A7E11}"/>
              </a:ext>
            </a:extLst>
          </p:cNvPr>
          <p:cNvSpPr>
            <a:spLocks noGrp="1"/>
          </p:cNvSpPr>
          <p:nvPr>
            <p:ph type="title" hasCustomPrompt="1"/>
          </p:nvPr>
        </p:nvSpPr>
        <p:spPr>
          <a:xfrm>
            <a:off x="6174540" y="830880"/>
            <a:ext cx="5292000" cy="1600200"/>
          </a:xfrm>
        </p:spPr>
        <p:txBody>
          <a:bodyPr anchor="b">
            <a:normAutofit/>
          </a:bodyPr>
          <a:lstStyle>
            <a:lvl1pPr>
              <a:defRPr sz="3600"/>
            </a:lvl1pPr>
          </a:lstStyle>
          <a:p>
            <a:r>
              <a:rPr lang="en-US" noProof="0"/>
              <a:t>CLICK TO EDIT MASTER TITLE STYLE</a:t>
            </a:r>
          </a:p>
        </p:txBody>
      </p:sp>
      <p:sp>
        <p:nvSpPr>
          <p:cNvPr id="3" name="Content Placeholder 2">
            <a:extLst>
              <a:ext uri="{FF2B5EF4-FFF2-40B4-BE49-F238E27FC236}">
                <a16:creationId xmlns:a16="http://schemas.microsoft.com/office/drawing/2014/main" id="{24CDB312-4D1B-447F-97E7-ABE93A3DE43C}"/>
              </a:ext>
            </a:extLst>
          </p:cNvPr>
          <p:cNvSpPr>
            <a:spLocks noGrp="1"/>
          </p:cNvSpPr>
          <p:nvPr>
            <p:ph idx="1"/>
          </p:nvPr>
        </p:nvSpPr>
        <p:spPr>
          <a:xfrm>
            <a:off x="5932550" y="2600951"/>
            <a:ext cx="5533990" cy="2997929"/>
          </a:xfrm>
        </p:spPr>
        <p:txBody>
          <a:bodyPr>
            <a:normAutofit/>
          </a:bodyPr>
          <a:lstStyle>
            <a:lvl1pPr marL="230400">
              <a:lnSpc>
                <a:spcPct val="100000"/>
              </a:lnSpc>
              <a:spcBef>
                <a:spcPts val="600"/>
              </a:spcBef>
              <a:defRPr sz="2100" i="0"/>
            </a:lvl1pPr>
            <a:lvl2pPr marL="1800" indent="0">
              <a:lnSpc>
                <a:spcPct val="100000"/>
              </a:lnSpc>
              <a:spcBef>
                <a:spcPts val="600"/>
              </a:spcBef>
              <a:buNone/>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en-US" noProof="0" dirty="0"/>
          </a:p>
        </p:txBody>
      </p:sp>
      <p:sp>
        <p:nvSpPr>
          <p:cNvPr id="7" name="Slide Number Placeholder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0" name="Oval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039BD365-42F3-4F69-886B-478D54864737}"/>
              </a:ext>
            </a:extLst>
          </p:cNvPr>
          <p:cNvCxnSpPr/>
          <p:nvPr userDrawn="1"/>
        </p:nvCxnSpPr>
        <p:spPr>
          <a:xfrm>
            <a:off x="6207371" y="2494294"/>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4051821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10" name="Rectangle 9" descr="Young smiling woman with mobile phone">
            <a:extLst>
              <a:ext uri="{FF2B5EF4-FFF2-40B4-BE49-F238E27FC236}">
                <a16:creationId xmlns:a16="http://schemas.microsoft.com/office/drawing/2014/main" id="{95A5621D-11A8-4134-AA47-F59127E702CB}"/>
              </a:ext>
            </a:extLst>
          </p:cNvPr>
          <p:cNvSpPr/>
          <p:nvPr userDrawn="1"/>
        </p:nvSpPr>
        <p:spPr>
          <a:xfrm>
            <a:off x="7373112" y="493776"/>
            <a:ext cx="4818888" cy="6364224"/>
          </a:xfrm>
          <a:prstGeom prst="rect">
            <a:avLst/>
          </a:prstGeom>
          <a:blipFill>
            <a:blip r:embed="rId2"/>
            <a:srcRect/>
            <a:stretch>
              <a:fillRect l="-20" r="-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descr="Brush stroke mask">
            <a:extLst>
              <a:ext uri="{FF2B5EF4-FFF2-40B4-BE49-F238E27FC236}">
                <a16:creationId xmlns:a16="http://schemas.microsoft.com/office/drawing/2014/main" id="{41855D31-B9D9-4D6C-8BAD-6CBA6017C18D}"/>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Title 25">
            <a:extLst>
              <a:ext uri="{FF2B5EF4-FFF2-40B4-BE49-F238E27FC236}">
                <a16:creationId xmlns:a16="http://schemas.microsoft.com/office/drawing/2014/main" id="{618935A2-A027-4F36-94E5-021BC775EE5A}"/>
              </a:ext>
            </a:extLst>
          </p:cNvPr>
          <p:cNvSpPr>
            <a:spLocks noGrp="1"/>
          </p:cNvSpPr>
          <p:nvPr>
            <p:ph type="title" hasCustomPrompt="1"/>
          </p:nvPr>
        </p:nvSpPr>
        <p:spPr>
          <a:xfrm>
            <a:off x="907362" y="800100"/>
            <a:ext cx="5386748" cy="1223719"/>
          </a:xfrm>
        </p:spPr>
        <p:txBody>
          <a:bodyPr anchor="b" anchorCtr="0"/>
          <a:lstStyle/>
          <a:p>
            <a:r>
              <a:rPr lang="en-US" noProof="0"/>
              <a:t>CLICK TO EDIT MASTER TITLE STYLE</a:t>
            </a:r>
          </a:p>
        </p:txBody>
      </p:sp>
      <p:sp>
        <p:nvSpPr>
          <p:cNvPr id="5" name="Date Placeholder 4">
            <a:extLst>
              <a:ext uri="{FF2B5EF4-FFF2-40B4-BE49-F238E27FC236}">
                <a16:creationId xmlns:a16="http://schemas.microsoft.com/office/drawing/2014/main" id="{7F87E340-E9AB-4958-9BB5-EA625139913E}"/>
              </a:ext>
            </a:extLst>
          </p:cNvPr>
          <p:cNvSpPr>
            <a:spLocks noGrp="1"/>
          </p:cNvSpPr>
          <p:nvPr>
            <p:ph type="dt" sz="half" idx="10"/>
          </p:nvPr>
        </p:nvSpPr>
        <p:spPr/>
        <p:txBody>
          <a:bodyPr/>
          <a:lstStyle/>
          <a:p>
            <a:fld id="{E63D4347-0243-438A-89AF-12102C07C720}" type="datetime1">
              <a:rPr lang="en-US" noProof="0" smtClean="0"/>
              <a:t>7/17/2020</a:t>
            </a:fld>
            <a:endParaRPr lang="en-US" noProof="0" dirty="0"/>
          </a:p>
        </p:txBody>
      </p:sp>
      <p:sp>
        <p:nvSpPr>
          <p:cNvPr id="6" name="Footer Placeholder 5">
            <a:extLst>
              <a:ext uri="{FF2B5EF4-FFF2-40B4-BE49-F238E27FC236}">
                <a16:creationId xmlns:a16="http://schemas.microsoft.com/office/drawing/2014/main" id="{D6FFFCFA-118E-40C3-9A31-9334927F7599}"/>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04CCF696-3C50-45B5-BF9E-733C5D210A50}"/>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en-US" noProof="0" smtClean="0"/>
              <a:pPr/>
              <a:t>‹#›</a:t>
            </a:fld>
            <a:endParaRPr lang="en-US" noProof="0" dirty="0"/>
          </a:p>
        </p:txBody>
      </p:sp>
      <p:sp>
        <p:nvSpPr>
          <p:cNvPr id="9" name="Picture Placeholder 2">
            <a:extLst>
              <a:ext uri="{FF2B5EF4-FFF2-40B4-BE49-F238E27FC236}">
                <a16:creationId xmlns:a16="http://schemas.microsoft.com/office/drawing/2014/main" id="{ADB7BE2C-F374-4A10-96A5-F4C3D52DF3D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1" name="Oval 10">
            <a:extLst>
              <a:ext uri="{FF2B5EF4-FFF2-40B4-BE49-F238E27FC236}">
                <a16:creationId xmlns:a16="http://schemas.microsoft.com/office/drawing/2014/main" id="{8D0DD7A6-4E62-41D2-9037-F6ADD1C3BF56}"/>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a16="http://schemas.microsoft.com/office/drawing/2014/main" id="{D182F2C1-1B27-4C93-8CE6-A529D3C9E336}"/>
              </a:ext>
            </a:extLst>
          </p:cNvPr>
          <p:cNvCxnSpPr/>
          <p:nvPr userDrawn="1"/>
        </p:nvCxnSpPr>
        <p:spPr>
          <a:xfrm>
            <a:off x="1020765" y="2093311"/>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Content Placeholder 2">
            <a:extLst>
              <a:ext uri="{FF2B5EF4-FFF2-40B4-BE49-F238E27FC236}">
                <a16:creationId xmlns:a16="http://schemas.microsoft.com/office/drawing/2014/main" id="{479F16AA-9675-49E6-85D6-845D59565E4D}"/>
              </a:ext>
            </a:extLst>
          </p:cNvPr>
          <p:cNvSpPr>
            <a:spLocks noGrp="1"/>
          </p:cNvSpPr>
          <p:nvPr>
            <p:ph idx="1"/>
          </p:nvPr>
        </p:nvSpPr>
        <p:spPr>
          <a:xfrm>
            <a:off x="684282" y="2212179"/>
            <a:ext cx="5533990" cy="2997929"/>
          </a:xfrm>
        </p:spPr>
        <p:txBody>
          <a:bodyPr>
            <a:normAutofit/>
          </a:bodyPr>
          <a:lstStyle>
            <a:lvl1pPr marL="230400">
              <a:lnSpc>
                <a:spcPct val="100000"/>
              </a:lnSpc>
              <a:spcBef>
                <a:spcPts val="600"/>
              </a:spcBef>
              <a:buClr>
                <a:srgbClr val="9D0000"/>
              </a:buClr>
              <a:defRPr sz="2100" i="0"/>
            </a:lvl1pPr>
            <a:lvl2pPr marL="1800" indent="0">
              <a:lnSpc>
                <a:spcPct val="100000"/>
              </a:lnSpc>
              <a:spcBef>
                <a:spcPts val="600"/>
              </a:spcBef>
              <a:buClr>
                <a:srgbClr val="9D0000"/>
              </a:buClr>
              <a:buNone/>
              <a:defRPr sz="2100" i="0"/>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18268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1" name="Rectangle 10" descr="Brush stroke spot">
            <a:extLst>
              <a:ext uri="{FF2B5EF4-FFF2-40B4-BE49-F238E27FC236}">
                <a16:creationId xmlns:a16="http://schemas.microsoft.com/office/drawing/2014/main" id="{08C782C8-0805-4592-ADC0-CF3D28CFE0C4}"/>
              </a:ext>
            </a:extLst>
          </p:cNvPr>
          <p:cNvSpPr/>
          <p:nvPr userDrawn="1"/>
        </p:nvSpPr>
        <p:spPr>
          <a:xfrm>
            <a:off x="6205330" y="2469056"/>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descr="Brush stroke spot">
            <a:extLst>
              <a:ext uri="{FF2B5EF4-FFF2-40B4-BE49-F238E27FC236}">
                <a16:creationId xmlns:a16="http://schemas.microsoft.com/office/drawing/2014/main" id="{9867BBE4-E529-4F6E-BECB-86D66409ED65}"/>
              </a:ext>
            </a:extLst>
          </p:cNvPr>
          <p:cNvSpPr/>
          <p:nvPr userDrawn="1"/>
        </p:nvSpPr>
        <p:spPr>
          <a:xfrm>
            <a:off x="6205330" y="3958942"/>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7/17/2020</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7" name="Rectangle 6" descr="Brush stroke spot">
            <a:extLst>
              <a:ext uri="{FF2B5EF4-FFF2-40B4-BE49-F238E27FC236}">
                <a16:creationId xmlns:a16="http://schemas.microsoft.com/office/drawing/2014/main" id="{8BD46B2B-D1EB-4F6A-9DE0-7A15A95DC05D}"/>
              </a:ext>
            </a:extLst>
          </p:cNvPr>
          <p:cNvSpPr/>
          <p:nvPr userDrawn="1"/>
        </p:nvSpPr>
        <p:spPr>
          <a:xfrm>
            <a:off x="695325" y="2469056"/>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descr="Brush stroke spot">
            <a:extLst>
              <a:ext uri="{FF2B5EF4-FFF2-40B4-BE49-F238E27FC236}">
                <a16:creationId xmlns:a16="http://schemas.microsoft.com/office/drawing/2014/main" id="{6F1436FB-165E-4908-9E28-A8598A7E3101}"/>
              </a:ext>
            </a:extLst>
          </p:cNvPr>
          <p:cNvSpPr/>
          <p:nvPr userDrawn="1"/>
        </p:nvSpPr>
        <p:spPr>
          <a:xfrm>
            <a:off x="695325" y="3964689"/>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Picture Placeholder 81" descr="Glass icon">
            <a:extLst>
              <a:ext uri="{FF2B5EF4-FFF2-40B4-BE49-F238E27FC236}">
                <a16:creationId xmlns:a16="http://schemas.microsoft.com/office/drawing/2014/main" id="{FA770760-E084-465D-92C2-D95A8E9D6A87}"/>
              </a:ext>
            </a:extLst>
          </p:cNvPr>
          <p:cNvSpPr>
            <a:spLocks noGrp="1"/>
          </p:cNvSpPr>
          <p:nvPr>
            <p:ph type="pic" sz="quarter" idx="24"/>
          </p:nvPr>
        </p:nvSpPr>
        <p:spPr>
          <a:xfrm>
            <a:off x="1009659" y="2758916"/>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0" name="Oval 19">
            <a:extLst>
              <a:ext uri="{FF2B5EF4-FFF2-40B4-BE49-F238E27FC236}">
                <a16:creationId xmlns:a16="http://schemas.microsoft.com/office/drawing/2014/main" id="{71A7B534-52F4-40CD-9F32-B55843BFE1AF}"/>
              </a:ext>
            </a:extLst>
          </p:cNvPr>
          <p:cNvSpPr/>
          <p:nvPr userDrawn="1"/>
        </p:nvSpPr>
        <p:spPr>
          <a:xfrm>
            <a:off x="950259"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3" name="Picture Placeholder 81" descr="Glass icon">
            <a:extLst>
              <a:ext uri="{FF2B5EF4-FFF2-40B4-BE49-F238E27FC236}">
                <a16:creationId xmlns:a16="http://schemas.microsoft.com/office/drawing/2014/main" id="{360A394A-115E-490F-A44B-D11719211D3A}"/>
              </a:ext>
            </a:extLst>
          </p:cNvPr>
          <p:cNvSpPr>
            <a:spLocks noGrp="1"/>
          </p:cNvSpPr>
          <p:nvPr>
            <p:ph type="pic" sz="quarter" idx="45"/>
          </p:nvPr>
        </p:nvSpPr>
        <p:spPr>
          <a:xfrm>
            <a:off x="1009659" y="4259099"/>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4" name="Oval 23">
            <a:extLst>
              <a:ext uri="{FF2B5EF4-FFF2-40B4-BE49-F238E27FC236}">
                <a16:creationId xmlns:a16="http://schemas.microsoft.com/office/drawing/2014/main" id="{24B05348-828C-4161-AC9D-32C0F64C8558}"/>
              </a:ext>
            </a:extLst>
          </p:cNvPr>
          <p:cNvSpPr/>
          <p:nvPr userDrawn="1"/>
        </p:nvSpPr>
        <p:spPr>
          <a:xfrm>
            <a:off x="950259" y="4199699"/>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3" name="Picture Placeholder 81" descr="Glass icon">
            <a:extLst>
              <a:ext uri="{FF2B5EF4-FFF2-40B4-BE49-F238E27FC236}">
                <a16:creationId xmlns:a16="http://schemas.microsoft.com/office/drawing/2014/main" id="{439FD4DD-D61C-4B02-8367-30738F632496}"/>
              </a:ext>
            </a:extLst>
          </p:cNvPr>
          <p:cNvSpPr>
            <a:spLocks noGrp="1"/>
          </p:cNvSpPr>
          <p:nvPr>
            <p:ph type="pic" sz="quarter" idx="46"/>
          </p:nvPr>
        </p:nvSpPr>
        <p:spPr>
          <a:xfrm>
            <a:off x="6513230" y="2758916"/>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4" name="Oval 33">
            <a:extLst>
              <a:ext uri="{FF2B5EF4-FFF2-40B4-BE49-F238E27FC236}">
                <a16:creationId xmlns:a16="http://schemas.microsoft.com/office/drawing/2014/main" id="{C9D05566-2E31-4BF1-84A9-915D1DC2D524}"/>
              </a:ext>
            </a:extLst>
          </p:cNvPr>
          <p:cNvSpPr/>
          <p:nvPr userDrawn="1"/>
        </p:nvSpPr>
        <p:spPr>
          <a:xfrm>
            <a:off x="6453830"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5" name="Picture Placeholder 81" descr="Glass icon">
            <a:extLst>
              <a:ext uri="{FF2B5EF4-FFF2-40B4-BE49-F238E27FC236}">
                <a16:creationId xmlns:a16="http://schemas.microsoft.com/office/drawing/2014/main" id="{B3682957-0496-44A8-9D25-2C8CF6C44DA8}"/>
              </a:ext>
            </a:extLst>
          </p:cNvPr>
          <p:cNvSpPr>
            <a:spLocks noGrp="1"/>
          </p:cNvSpPr>
          <p:nvPr>
            <p:ph type="pic" sz="quarter" idx="47"/>
          </p:nvPr>
        </p:nvSpPr>
        <p:spPr>
          <a:xfrm>
            <a:off x="6513230" y="4259099"/>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6" name="Oval 35">
            <a:extLst>
              <a:ext uri="{FF2B5EF4-FFF2-40B4-BE49-F238E27FC236}">
                <a16:creationId xmlns:a16="http://schemas.microsoft.com/office/drawing/2014/main" id="{D41006D2-6E2A-4E2D-BFDD-0F4690FFAF18}"/>
              </a:ext>
            </a:extLst>
          </p:cNvPr>
          <p:cNvSpPr/>
          <p:nvPr userDrawn="1"/>
        </p:nvSpPr>
        <p:spPr>
          <a:xfrm>
            <a:off x="6453830" y="4199699"/>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630819"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2" name="Text Placeholder 40">
            <a:extLst>
              <a:ext uri="{FF2B5EF4-FFF2-40B4-BE49-F238E27FC236}">
                <a16:creationId xmlns:a16="http://schemas.microsoft.com/office/drawing/2014/main" id="{C0A3825F-66E4-4D75-A32B-6A194767C07D}"/>
              </a:ext>
            </a:extLst>
          </p:cNvPr>
          <p:cNvSpPr>
            <a:spLocks noGrp="1"/>
          </p:cNvSpPr>
          <p:nvPr>
            <p:ph type="body" sz="quarter" idx="49"/>
          </p:nvPr>
        </p:nvSpPr>
        <p:spPr>
          <a:xfrm>
            <a:off x="1630819"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4" name="Text Placeholder 40">
            <a:extLst>
              <a:ext uri="{FF2B5EF4-FFF2-40B4-BE49-F238E27FC236}">
                <a16:creationId xmlns:a16="http://schemas.microsoft.com/office/drawing/2014/main" id="{5B8A89D1-A311-4B44-88F9-A887EAC076BF}"/>
              </a:ext>
            </a:extLst>
          </p:cNvPr>
          <p:cNvSpPr>
            <a:spLocks noGrp="1"/>
          </p:cNvSpPr>
          <p:nvPr>
            <p:ph type="body" sz="quarter" idx="50"/>
          </p:nvPr>
        </p:nvSpPr>
        <p:spPr>
          <a:xfrm>
            <a:off x="1630819" y="4449344"/>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5" name="Text Placeholder 40">
            <a:extLst>
              <a:ext uri="{FF2B5EF4-FFF2-40B4-BE49-F238E27FC236}">
                <a16:creationId xmlns:a16="http://schemas.microsoft.com/office/drawing/2014/main" id="{E8383D4D-0BCE-4438-B642-E9D5AC09B69C}"/>
              </a:ext>
            </a:extLst>
          </p:cNvPr>
          <p:cNvSpPr>
            <a:spLocks noGrp="1"/>
          </p:cNvSpPr>
          <p:nvPr>
            <p:ph type="body" sz="quarter" idx="51"/>
          </p:nvPr>
        </p:nvSpPr>
        <p:spPr>
          <a:xfrm>
            <a:off x="1630819" y="4092292"/>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7" name="Text Placeholder 40">
            <a:extLst>
              <a:ext uri="{FF2B5EF4-FFF2-40B4-BE49-F238E27FC236}">
                <a16:creationId xmlns:a16="http://schemas.microsoft.com/office/drawing/2014/main" id="{75BC95B2-2A0B-4600-8DEA-881D97FE4D91}"/>
              </a:ext>
            </a:extLst>
          </p:cNvPr>
          <p:cNvSpPr>
            <a:spLocks noGrp="1"/>
          </p:cNvSpPr>
          <p:nvPr>
            <p:ph type="body" sz="quarter" idx="52"/>
          </p:nvPr>
        </p:nvSpPr>
        <p:spPr>
          <a:xfrm>
            <a:off x="7122858"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8" name="Text Placeholder 40">
            <a:extLst>
              <a:ext uri="{FF2B5EF4-FFF2-40B4-BE49-F238E27FC236}">
                <a16:creationId xmlns:a16="http://schemas.microsoft.com/office/drawing/2014/main" id="{678160C2-383A-4E7C-9882-901E9C2ACCB9}"/>
              </a:ext>
            </a:extLst>
          </p:cNvPr>
          <p:cNvSpPr>
            <a:spLocks noGrp="1"/>
          </p:cNvSpPr>
          <p:nvPr>
            <p:ph type="body" sz="quarter" idx="53"/>
          </p:nvPr>
        </p:nvSpPr>
        <p:spPr>
          <a:xfrm>
            <a:off x="7122858"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9" name="Text Placeholder 40">
            <a:extLst>
              <a:ext uri="{FF2B5EF4-FFF2-40B4-BE49-F238E27FC236}">
                <a16:creationId xmlns:a16="http://schemas.microsoft.com/office/drawing/2014/main" id="{BD1CBE09-ACAD-43FB-8617-942C604D408C}"/>
              </a:ext>
            </a:extLst>
          </p:cNvPr>
          <p:cNvSpPr>
            <a:spLocks noGrp="1"/>
          </p:cNvSpPr>
          <p:nvPr>
            <p:ph type="body" sz="quarter" idx="54"/>
          </p:nvPr>
        </p:nvSpPr>
        <p:spPr>
          <a:xfrm>
            <a:off x="7122858" y="4449344"/>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50" name="Text Placeholder 40">
            <a:extLst>
              <a:ext uri="{FF2B5EF4-FFF2-40B4-BE49-F238E27FC236}">
                <a16:creationId xmlns:a16="http://schemas.microsoft.com/office/drawing/2014/main" id="{AF933841-8F79-4411-AE38-0E6EFFE2F13E}"/>
              </a:ext>
            </a:extLst>
          </p:cNvPr>
          <p:cNvSpPr>
            <a:spLocks noGrp="1"/>
          </p:cNvSpPr>
          <p:nvPr>
            <p:ph type="body" sz="quarter" idx="55"/>
          </p:nvPr>
        </p:nvSpPr>
        <p:spPr>
          <a:xfrm>
            <a:off x="7122858" y="4092292"/>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2466596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Computer Image">
    <p:spTree>
      <p:nvGrpSpPr>
        <p:cNvPr id="1" name=""/>
        <p:cNvGrpSpPr/>
        <p:nvPr/>
      </p:nvGrpSpPr>
      <p:grpSpPr>
        <a:xfrm>
          <a:off x="0" y="0"/>
          <a:ext cx="0" cy="0"/>
          <a:chOff x="0" y="0"/>
          <a:chExt cx="0" cy="0"/>
        </a:xfrm>
      </p:grpSpPr>
      <p:sp>
        <p:nvSpPr>
          <p:cNvPr id="29" name="Rectangle 28" descr="Brush stroke spot">
            <a:extLst>
              <a:ext uri="{FF2B5EF4-FFF2-40B4-BE49-F238E27FC236}">
                <a16:creationId xmlns:a16="http://schemas.microsoft.com/office/drawing/2014/main" id="{E2FED427-78BF-4C02-954D-E32E814394EA}"/>
              </a:ext>
            </a:extLst>
          </p:cNvPr>
          <p:cNvSpPr/>
          <p:nvPr userDrawn="1"/>
        </p:nvSpPr>
        <p:spPr>
          <a:xfrm>
            <a:off x="2328672" y="690372"/>
            <a:ext cx="7534656" cy="547725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0" noProof="0" dirty="0"/>
              <a:t>  </a:t>
            </a:r>
          </a:p>
        </p:txBody>
      </p:sp>
      <p:sp>
        <p:nvSpPr>
          <p:cNvPr id="34" name="Oval 33">
            <a:extLst>
              <a:ext uri="{FF2B5EF4-FFF2-40B4-BE49-F238E27FC236}">
                <a16:creationId xmlns:a16="http://schemas.microsoft.com/office/drawing/2014/main" id="{C9D05566-2E31-4BF1-84A9-915D1DC2D524}"/>
              </a:ext>
            </a:extLst>
          </p:cNvPr>
          <p:cNvSpPr/>
          <p:nvPr userDrawn="1"/>
        </p:nvSpPr>
        <p:spPr>
          <a:xfrm>
            <a:off x="9192013"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Oval 19">
            <a:extLst>
              <a:ext uri="{FF2B5EF4-FFF2-40B4-BE49-F238E27FC236}">
                <a16:creationId xmlns:a16="http://schemas.microsoft.com/office/drawing/2014/main" id="{71A7B534-52F4-40CD-9F32-B55843BFE1AF}"/>
              </a:ext>
            </a:extLst>
          </p:cNvPr>
          <p:cNvSpPr/>
          <p:nvPr userDrawn="1"/>
        </p:nvSpPr>
        <p:spPr>
          <a:xfrm>
            <a:off x="950259"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0" name="Rectangle 29" descr="Computer monitor">
            <a:extLst>
              <a:ext uri="{FF2B5EF4-FFF2-40B4-BE49-F238E27FC236}">
                <a16:creationId xmlns:a16="http://schemas.microsoft.com/office/drawing/2014/main" id="{562DC173-30FD-4C7B-8C34-C152F7D036AC}"/>
              </a:ext>
            </a:extLst>
          </p:cNvPr>
          <p:cNvSpPr/>
          <p:nvPr userDrawn="1"/>
        </p:nvSpPr>
        <p:spPr>
          <a:xfrm>
            <a:off x="3622548" y="1349070"/>
            <a:ext cx="4946904" cy="4946904"/>
          </a:xfrm>
          <a:prstGeom prst="rect">
            <a:avLst/>
          </a:prstGeom>
          <a:blipFill dpi="0" rotWithShape="1">
            <a:blip r:embed="rId4">
              <a:extLst>
                <a:ext uri="{96DAC541-7B7A-43D3-8B79-37D633B846F1}">
                  <asvg:svgBlip xmlns:asvg="http://schemas.microsoft.com/office/drawing/2016/SVG/main" r:embed="rId5"/>
                </a:ext>
              </a:extLst>
            </a:blip>
            <a:srcRect/>
            <a:stretch>
              <a:fillRect t="8333" b="83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8" name="Picture Placeholder 7">
            <a:extLst>
              <a:ext uri="{FF2B5EF4-FFF2-40B4-BE49-F238E27FC236}">
                <a16:creationId xmlns:a16="http://schemas.microsoft.com/office/drawing/2014/main" id="{CE072FE3-2973-4B25-909E-2BA6663CF30C}"/>
              </a:ext>
            </a:extLst>
          </p:cNvPr>
          <p:cNvSpPr>
            <a:spLocks noGrp="1"/>
          </p:cNvSpPr>
          <p:nvPr>
            <p:ph type="pic" sz="quarter" idx="57"/>
          </p:nvPr>
        </p:nvSpPr>
        <p:spPr>
          <a:xfrm>
            <a:off x="3804600" y="1954810"/>
            <a:ext cx="4582800" cy="2844000"/>
          </a:xfrm>
          <a:ln w="12700">
            <a:solidFill>
              <a:schemeClr val="accent1"/>
            </a:solidFill>
          </a:ln>
        </p:spPr>
        <p:txBody>
          <a:bodyPr anchor="ctr" anchorCtr="0"/>
          <a:lstStyle>
            <a:lvl1pPr marL="0" indent="0" algn="ctr">
              <a:buNone/>
              <a:defRPr>
                <a:solidFill>
                  <a:schemeClr val="tx2"/>
                </a:solidFill>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7/17/2020</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6" name="Picture Placeholder 81" descr="Glass icon">
            <a:extLst>
              <a:ext uri="{FF2B5EF4-FFF2-40B4-BE49-F238E27FC236}">
                <a16:creationId xmlns:a16="http://schemas.microsoft.com/office/drawing/2014/main" id="{FA770760-E084-465D-92C2-D95A8E9D6A87}"/>
              </a:ext>
            </a:extLst>
          </p:cNvPr>
          <p:cNvSpPr>
            <a:spLocks noGrp="1"/>
          </p:cNvSpPr>
          <p:nvPr>
            <p:ph type="pic" sz="quarter" idx="24"/>
          </p:nvPr>
        </p:nvSpPr>
        <p:spPr>
          <a:xfrm>
            <a:off x="1009659" y="2327837"/>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3" name="Picture Placeholder 81" descr="Glass icon">
            <a:extLst>
              <a:ext uri="{FF2B5EF4-FFF2-40B4-BE49-F238E27FC236}">
                <a16:creationId xmlns:a16="http://schemas.microsoft.com/office/drawing/2014/main" id="{439FD4DD-D61C-4B02-8367-30738F632496}"/>
              </a:ext>
            </a:extLst>
          </p:cNvPr>
          <p:cNvSpPr>
            <a:spLocks noGrp="1"/>
          </p:cNvSpPr>
          <p:nvPr>
            <p:ph type="pic" sz="quarter" idx="46"/>
          </p:nvPr>
        </p:nvSpPr>
        <p:spPr>
          <a:xfrm>
            <a:off x="9251413" y="2327837"/>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846771" y="3406743"/>
            <a:ext cx="2217507"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2" name="Text Placeholder 40">
            <a:extLst>
              <a:ext uri="{FF2B5EF4-FFF2-40B4-BE49-F238E27FC236}">
                <a16:creationId xmlns:a16="http://schemas.microsoft.com/office/drawing/2014/main" id="{C0A3825F-66E4-4D75-A32B-6A194767C07D}"/>
              </a:ext>
            </a:extLst>
          </p:cNvPr>
          <p:cNvSpPr>
            <a:spLocks noGrp="1"/>
          </p:cNvSpPr>
          <p:nvPr>
            <p:ph type="body" sz="quarter" idx="49" hasCustomPrompt="1"/>
          </p:nvPr>
        </p:nvSpPr>
        <p:spPr>
          <a:xfrm>
            <a:off x="846771" y="2996616"/>
            <a:ext cx="2217507"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Edit text styles</a:t>
            </a:r>
          </a:p>
        </p:txBody>
      </p:sp>
      <p:sp>
        <p:nvSpPr>
          <p:cNvPr id="47" name="Text Placeholder 40">
            <a:extLst>
              <a:ext uri="{FF2B5EF4-FFF2-40B4-BE49-F238E27FC236}">
                <a16:creationId xmlns:a16="http://schemas.microsoft.com/office/drawing/2014/main" id="{75BC95B2-2A0B-4600-8DEA-881D97FE4D91}"/>
              </a:ext>
            </a:extLst>
          </p:cNvPr>
          <p:cNvSpPr>
            <a:spLocks noGrp="1"/>
          </p:cNvSpPr>
          <p:nvPr>
            <p:ph type="body" sz="quarter" idx="52"/>
          </p:nvPr>
        </p:nvSpPr>
        <p:spPr>
          <a:xfrm>
            <a:off x="9112624" y="3406743"/>
            <a:ext cx="2297013"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8" name="Text Placeholder 40">
            <a:extLst>
              <a:ext uri="{FF2B5EF4-FFF2-40B4-BE49-F238E27FC236}">
                <a16:creationId xmlns:a16="http://schemas.microsoft.com/office/drawing/2014/main" id="{678160C2-383A-4E7C-9882-901E9C2ACCB9}"/>
              </a:ext>
            </a:extLst>
          </p:cNvPr>
          <p:cNvSpPr>
            <a:spLocks noGrp="1"/>
          </p:cNvSpPr>
          <p:nvPr>
            <p:ph type="body" sz="quarter" idx="53" hasCustomPrompt="1"/>
          </p:nvPr>
        </p:nvSpPr>
        <p:spPr>
          <a:xfrm>
            <a:off x="9112624" y="2996616"/>
            <a:ext cx="2297013"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Edit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187464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0"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7/17/2020</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noProof="0"/>
              <a:t>Click icon to add picture</a:t>
            </a: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5" name="Subtitle 2">
            <a:extLst>
              <a:ext uri="{FF2B5EF4-FFF2-40B4-BE49-F238E27FC236}">
                <a16:creationId xmlns:a16="http://schemas.microsoft.com/office/drawing/2014/main" id="{07FA0C7A-BDB4-41ED-8B06-85890DD70D92}"/>
              </a:ext>
            </a:extLst>
          </p:cNvPr>
          <p:cNvSpPr>
            <a:spLocks noGrp="1"/>
          </p:cNvSpPr>
          <p:nvPr>
            <p:ph type="subTitle" idx="15"/>
          </p:nvPr>
        </p:nvSpPr>
        <p:spPr>
          <a:xfrm>
            <a:off x="838200" y="4901618"/>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245020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8382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4" name="Content Placeholder 3">
            <a:extLst>
              <a:ext uri="{FF2B5EF4-FFF2-40B4-BE49-F238E27FC236}">
                <a16:creationId xmlns:a16="http://schemas.microsoft.com/office/drawing/2014/main" id="{7069FC09-58F1-47E8-B7C1-B82F1844D96E}"/>
              </a:ext>
            </a:extLst>
          </p:cNvPr>
          <p:cNvSpPr>
            <a:spLocks noGrp="1"/>
          </p:cNvSpPr>
          <p:nvPr>
            <p:ph sz="half" idx="2"/>
          </p:nvPr>
        </p:nvSpPr>
        <p:spPr>
          <a:xfrm>
            <a:off x="44400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7/17/2020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17" name="Content Placeholder 3">
            <a:extLst>
              <a:ext uri="{FF2B5EF4-FFF2-40B4-BE49-F238E27FC236}">
                <a16:creationId xmlns:a16="http://schemas.microsoft.com/office/drawing/2014/main" id="{5400C05A-142B-49F8-AC8C-60DBCE7C4B58}"/>
              </a:ext>
            </a:extLst>
          </p:cNvPr>
          <p:cNvSpPr>
            <a:spLocks noGrp="1"/>
          </p:cNvSpPr>
          <p:nvPr>
            <p:ph sz="half" idx="50"/>
          </p:nvPr>
        </p:nvSpPr>
        <p:spPr>
          <a:xfrm>
            <a:off x="80418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19" name="Text Placeholder 40">
            <a:extLst>
              <a:ext uri="{FF2B5EF4-FFF2-40B4-BE49-F238E27FC236}">
                <a16:creationId xmlns:a16="http://schemas.microsoft.com/office/drawing/2014/main" id="{BA84A100-E46E-4A91-8A0C-75C717CDFB6D}"/>
              </a:ext>
            </a:extLst>
          </p:cNvPr>
          <p:cNvSpPr>
            <a:spLocks noGrp="1"/>
          </p:cNvSpPr>
          <p:nvPr>
            <p:ph type="body" sz="quarter" idx="51"/>
          </p:nvPr>
        </p:nvSpPr>
        <p:spPr>
          <a:xfrm>
            <a:off x="44400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80418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908543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EE8E21-DA8C-48C2-84A8-3E52CDB57D58}"/>
              </a:ext>
            </a:extLst>
          </p:cNvPr>
          <p:cNvSpPr>
            <a:spLocks noGrp="1"/>
          </p:cNvSpPr>
          <p:nvPr>
            <p:ph type="title"/>
          </p:nvPr>
        </p:nvSpPr>
        <p:spPr>
          <a:xfrm>
            <a:off x="838206"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7AC391D3-C433-4A10-BCCB-AC8D646401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821464C9-3D68-47CD-9063-9947FA3963D1}"/>
              </a:ext>
            </a:extLst>
          </p:cNvPr>
          <p:cNvSpPr>
            <a:spLocks noGrp="1"/>
          </p:cNvSpPr>
          <p:nvPr>
            <p:ph type="dt" sz="half" idx="2"/>
          </p:nvPr>
        </p:nvSpPr>
        <p:spPr>
          <a:xfrm>
            <a:off x="838200" y="286747"/>
            <a:ext cx="2743200" cy="365125"/>
          </a:xfrm>
          <a:prstGeom prst="rect">
            <a:avLst/>
          </a:prstGeom>
        </p:spPr>
        <p:txBody>
          <a:bodyPr vert="horz" lIns="91440" tIns="45720" rIns="91440" bIns="45720" rtlCol="0" anchor="ctr"/>
          <a:lstStyle>
            <a:lvl1pPr algn="l">
              <a:defRPr sz="1200">
                <a:solidFill>
                  <a:schemeClr val="tx2"/>
                </a:solidFill>
              </a:defRPr>
            </a:lvl1pPr>
          </a:lstStyle>
          <a:p>
            <a:fld id="{CE205DC2-453F-4135-BED0-E24F8F069361}" type="datetime1">
              <a:rPr lang="en-US" noProof="0" smtClean="0"/>
              <a:pPr/>
              <a:t>7/17/2020</a:t>
            </a:fld>
            <a:endParaRPr lang="en-US" noProof="0" dirty="0"/>
          </a:p>
        </p:txBody>
      </p:sp>
      <p:sp>
        <p:nvSpPr>
          <p:cNvPr id="5" name="Footer Placeholder 4">
            <a:extLst>
              <a:ext uri="{FF2B5EF4-FFF2-40B4-BE49-F238E27FC236}">
                <a16:creationId xmlns:a16="http://schemas.microsoft.com/office/drawing/2014/main" id="{FC0211C0-B516-4F22-84A2-69B5EEFB4ECB}"/>
              </a:ext>
            </a:extLst>
          </p:cNvPr>
          <p:cNvSpPr>
            <a:spLocks noGrp="1"/>
          </p:cNvSpPr>
          <p:nvPr>
            <p:ph type="ftr" sz="quarter" idx="3"/>
          </p:nvPr>
        </p:nvSpPr>
        <p:spPr>
          <a:xfrm>
            <a:off x="7351740" y="286747"/>
            <a:ext cx="4114800" cy="365125"/>
          </a:xfrm>
          <a:prstGeom prst="rect">
            <a:avLst/>
          </a:prstGeom>
        </p:spPr>
        <p:txBody>
          <a:bodyPr vert="horz" lIns="91440" tIns="45720" rIns="91440" bIns="45720" rtlCol="0" anchor="ctr"/>
          <a:lstStyle>
            <a:lvl1pPr algn="r">
              <a:defRPr sz="1200">
                <a:solidFill>
                  <a:schemeClr val="tx2"/>
                </a:solidFill>
              </a:defRPr>
            </a:lvl1pPr>
          </a:lstStyle>
          <a:p>
            <a:endParaRPr lang="en-US" noProof="0" dirty="0"/>
          </a:p>
        </p:txBody>
      </p:sp>
      <p:sp>
        <p:nvSpPr>
          <p:cNvPr id="6" name="Slide Number Placeholder 5">
            <a:extLst>
              <a:ext uri="{FF2B5EF4-FFF2-40B4-BE49-F238E27FC236}">
                <a16:creationId xmlns:a16="http://schemas.microsoft.com/office/drawing/2014/main" id="{E935D5E2-D6AF-47D7-B943-C9FAB666BA67}"/>
              </a:ext>
            </a:extLst>
          </p:cNvPr>
          <p:cNvSpPr>
            <a:spLocks noGrp="1"/>
          </p:cNvSpPr>
          <p:nvPr>
            <p:ph type="sldNum" sz="quarter" idx="4"/>
          </p:nvPr>
        </p:nvSpPr>
        <p:spPr>
          <a:xfrm>
            <a:off x="11042882" y="5976001"/>
            <a:ext cx="366756" cy="365125"/>
          </a:xfrm>
          <a:prstGeom prst="rect">
            <a:avLst/>
          </a:prstGeom>
        </p:spPr>
        <p:txBody>
          <a:bodyPr vert="horz" lIns="91440" tIns="45720" rIns="91440" bIns="45720" rtlCol="0" anchor="ctr"/>
          <a:lstStyle>
            <a:lvl1pPr algn="ctr">
              <a:defRPr sz="1000">
                <a:solidFill>
                  <a:schemeClr val="tx1"/>
                </a:solidFill>
              </a:defRPr>
            </a:lvl1pPr>
          </a:lstStyle>
          <a:p>
            <a:fld id="{F470E458-E7C2-4395-B75D-476A174CEE45}" type="slidenum">
              <a:rPr lang="en-US" noProof="0" smtClean="0"/>
              <a:pPr/>
              <a:t>‹#›</a:t>
            </a:fld>
            <a:endParaRPr lang="en-US" noProof="0" dirty="0"/>
          </a:p>
        </p:txBody>
      </p:sp>
      <p:sp>
        <p:nvSpPr>
          <p:cNvPr id="7" name="Oval 6">
            <a:extLst>
              <a:ext uri="{FF2B5EF4-FFF2-40B4-BE49-F238E27FC236}">
                <a16:creationId xmlns:a16="http://schemas.microsoft.com/office/drawing/2014/main" id="{AA0AC1CF-7888-4B0B-B751-F9C83F4B7C06}"/>
              </a:ext>
            </a:extLst>
          </p:cNvPr>
          <p:cNvSpPr/>
          <p:nvPr userDrawn="1"/>
        </p:nvSpPr>
        <p:spPr>
          <a:xfrm>
            <a:off x="11066240" y="5998544"/>
            <a:ext cx="320040" cy="32004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654073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6" r:id="rId4"/>
    <p:sldLayoutId id="2147483657" r:id="rId5"/>
    <p:sldLayoutId id="2147483658" r:id="rId6"/>
    <p:sldLayoutId id="2147483659" r:id="rId7"/>
    <p:sldLayoutId id="2147483654" r:id="rId8"/>
    <p:sldLayoutId id="2147483652"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6" r:id="rId25"/>
    <p:sldLayoutId id="2147483675" r:id="rId26"/>
    <p:sldLayoutId id="2147483677" r:id="rId27"/>
    <p:sldLayoutId id="2147483681" r:id="rId28"/>
    <p:sldLayoutId id="2147483680" r:id="rId29"/>
    <p:sldLayoutId id="2147483682" r:id="rId30"/>
    <p:sldLayoutId id="2147483683" r:id="rId31"/>
    <p:sldLayoutId id="2147483684" r:id="rId32"/>
    <p:sldLayoutId id="2147483685" r:id="rId33"/>
    <p:sldLayoutId id="2147483686" r:id="rId34"/>
    <p:sldLayoutId id="2147483687" r:id="rId35"/>
    <p:sldLayoutId id="2147483655" r:id="rId36"/>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14" userDrawn="1">
          <p15:clr>
            <a:srgbClr val="F26B43"/>
          </p15:clr>
        </p15:guide>
        <p15:guide id="2" pos="7174" userDrawn="1">
          <p15:clr>
            <a:srgbClr val="F26B43"/>
          </p15:clr>
        </p15:guide>
        <p15:guide id="3" orient="horz" pos="3974" userDrawn="1">
          <p15:clr>
            <a:srgbClr val="F26B43"/>
          </p15:clr>
        </p15:guide>
        <p15:guide id="4" pos="5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1BA1-104B-437A-BD2C-C1120088E0BC}"/>
              </a:ext>
            </a:extLst>
          </p:cNvPr>
          <p:cNvSpPr>
            <a:spLocks noGrp="1"/>
          </p:cNvSpPr>
          <p:nvPr>
            <p:ph type="ctrTitle"/>
          </p:nvPr>
        </p:nvSpPr>
        <p:spPr>
          <a:xfrm>
            <a:off x="816924" y="3482148"/>
            <a:ext cx="6238970" cy="1967770"/>
          </a:xfrm>
        </p:spPr>
        <p:txBody>
          <a:bodyPr>
            <a:normAutofit/>
          </a:bodyPr>
          <a:lstStyle/>
          <a:p>
            <a:r>
              <a:rPr lang="en-US" sz="4800"/>
              <a:t>Kopi Kompleks</a:t>
            </a:r>
            <a:br>
              <a:rPr lang="en-US" sz="4800"/>
            </a:br>
            <a:r>
              <a:rPr lang="en-US" sz="4800"/>
              <a:t>Branch Expansion</a:t>
            </a:r>
            <a:endParaRPr lang="ru-RU" sz="4800" dirty="0"/>
          </a:p>
        </p:txBody>
      </p:sp>
      <p:sp>
        <p:nvSpPr>
          <p:cNvPr id="3" name="Subtitle 2">
            <a:extLst>
              <a:ext uri="{FF2B5EF4-FFF2-40B4-BE49-F238E27FC236}">
                <a16:creationId xmlns:a16="http://schemas.microsoft.com/office/drawing/2014/main" id="{612F902E-562E-4C59-9195-659D40C6A995}"/>
              </a:ext>
            </a:extLst>
          </p:cNvPr>
          <p:cNvSpPr>
            <a:spLocks noGrp="1"/>
          </p:cNvSpPr>
          <p:nvPr>
            <p:ph type="subTitle" idx="1"/>
          </p:nvPr>
        </p:nvSpPr>
        <p:spPr>
          <a:xfrm>
            <a:off x="816924" y="5591046"/>
            <a:ext cx="6238970" cy="505934"/>
          </a:xfrm>
        </p:spPr>
        <p:txBody>
          <a:bodyPr/>
          <a:lstStyle/>
          <a:p>
            <a:r>
              <a:rPr lang="en-US"/>
              <a:t>July 2020</a:t>
            </a:r>
            <a:endParaRPr lang="ru-RU" dirty="0"/>
          </a:p>
        </p:txBody>
      </p:sp>
      <p:pic>
        <p:nvPicPr>
          <p:cNvPr id="8" name="Picture Placeholder 7">
            <a:extLst>
              <a:ext uri="{FF2B5EF4-FFF2-40B4-BE49-F238E27FC236}">
                <a16:creationId xmlns:a16="http://schemas.microsoft.com/office/drawing/2014/main" id="{06C5FBDD-5FF9-425F-98FB-05E79A62C02C}"/>
              </a:ext>
            </a:extLst>
          </p:cNvPr>
          <p:cNvPicPr>
            <a:picLocks noGrp="1" noChangeAspect="1"/>
          </p:cNvPicPr>
          <p:nvPr>
            <p:ph type="pic" sz="quarter" idx="15"/>
          </p:nvPr>
        </p:nvPicPr>
        <p:blipFill>
          <a:blip r:embed="rId3"/>
          <a:srcRect t="15092" b="15092"/>
          <a:stretch>
            <a:fillRect/>
          </a:stretch>
        </p:blipFill>
        <p:spPr>
          <a:xfrm>
            <a:off x="816924" y="696829"/>
            <a:ext cx="2565964" cy="1791474"/>
          </a:xfrm>
        </p:spPr>
      </p:pic>
    </p:spTree>
    <p:extLst>
      <p:ext uri="{BB962C8B-B14F-4D97-AF65-F5344CB8AC3E}">
        <p14:creationId xmlns:p14="http://schemas.microsoft.com/office/powerpoint/2010/main" val="2457492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19DB-AF7B-4BB7-A1D5-A8394B984F78}"/>
              </a:ext>
            </a:extLst>
          </p:cNvPr>
          <p:cNvSpPr>
            <a:spLocks noGrp="1"/>
          </p:cNvSpPr>
          <p:nvPr>
            <p:ph type="title"/>
          </p:nvPr>
        </p:nvSpPr>
        <p:spPr>
          <a:xfrm>
            <a:off x="838206" y="812809"/>
            <a:ext cx="10515600" cy="704696"/>
          </a:xfrm>
        </p:spPr>
        <p:txBody>
          <a:bodyPr/>
          <a:lstStyle/>
          <a:p>
            <a:r>
              <a:rPr lang="en-US"/>
              <a:t>CLUSTER RELABELING</a:t>
            </a:r>
            <a:endParaRPr lang="en-US" dirty="0"/>
          </a:p>
        </p:txBody>
      </p:sp>
      <p:sp>
        <p:nvSpPr>
          <p:cNvPr id="6" name="Subtitle 5">
            <a:extLst>
              <a:ext uri="{FF2B5EF4-FFF2-40B4-BE49-F238E27FC236}">
                <a16:creationId xmlns:a16="http://schemas.microsoft.com/office/drawing/2014/main" id="{D99BDFE3-FEDF-425B-A668-58B7892B366E}"/>
              </a:ext>
            </a:extLst>
          </p:cNvPr>
          <p:cNvSpPr>
            <a:spLocks noGrp="1"/>
          </p:cNvSpPr>
          <p:nvPr>
            <p:ph type="subTitle" idx="15"/>
          </p:nvPr>
        </p:nvSpPr>
        <p:spPr>
          <a:xfrm>
            <a:off x="838200" y="1529146"/>
            <a:ext cx="10515600" cy="526312"/>
          </a:xfrm>
        </p:spPr>
        <p:txBody>
          <a:bodyPr>
            <a:normAutofit/>
          </a:bodyPr>
          <a:lstStyle/>
          <a:p>
            <a:r>
              <a:rPr lang="en-US" sz="1800"/>
              <a:t>Draw insights from existing clusters and assign clearer names</a:t>
            </a:r>
            <a:endParaRPr lang="en-US" sz="1800" dirty="0"/>
          </a:p>
        </p:txBody>
      </p:sp>
      <p:sp>
        <p:nvSpPr>
          <p:cNvPr id="7" name="Text Placeholder 6">
            <a:extLst>
              <a:ext uri="{FF2B5EF4-FFF2-40B4-BE49-F238E27FC236}">
                <a16:creationId xmlns:a16="http://schemas.microsoft.com/office/drawing/2014/main" id="{33214D98-2AC9-41D0-953E-F5C86A1A8999}"/>
              </a:ext>
            </a:extLst>
          </p:cNvPr>
          <p:cNvSpPr>
            <a:spLocks noGrp="1"/>
          </p:cNvSpPr>
          <p:nvPr>
            <p:ph type="body" sz="quarter" idx="49"/>
          </p:nvPr>
        </p:nvSpPr>
        <p:spPr>
          <a:xfrm>
            <a:off x="838200" y="2098380"/>
            <a:ext cx="10571438" cy="343264"/>
          </a:xfrm>
        </p:spPr>
        <p:txBody>
          <a:bodyPr/>
          <a:lstStyle/>
          <a:p>
            <a:r>
              <a:rPr lang="en-US"/>
              <a:t>Looking through the scatter plot visualization, label each of our clusters:</a:t>
            </a:r>
            <a:endParaRPr lang="en-US" dirty="0"/>
          </a:p>
        </p:txBody>
      </p:sp>
      <p:sp>
        <p:nvSpPr>
          <p:cNvPr id="3" name="Content Placeholder 2">
            <a:extLst>
              <a:ext uri="{FF2B5EF4-FFF2-40B4-BE49-F238E27FC236}">
                <a16:creationId xmlns:a16="http://schemas.microsoft.com/office/drawing/2014/main" id="{5C3CA893-1A8D-418C-B882-5F99B0D8BF60}"/>
              </a:ext>
            </a:extLst>
          </p:cNvPr>
          <p:cNvSpPr>
            <a:spLocks noGrp="1"/>
          </p:cNvSpPr>
          <p:nvPr>
            <p:ph sz="half" idx="1"/>
          </p:nvPr>
        </p:nvSpPr>
        <p:spPr>
          <a:xfrm>
            <a:off x="838200" y="2573631"/>
            <a:ext cx="10571438" cy="2742612"/>
          </a:xfrm>
        </p:spPr>
        <p:txBody>
          <a:bodyPr>
            <a:normAutofit/>
          </a:bodyPr>
          <a:lstStyle/>
          <a:p>
            <a:pPr marL="342900" lvl="0" indent="-342900">
              <a:buFont typeface="Arial" panose="020B0604020202020204" pitchFamily="34" charset="0"/>
              <a:buChar char="•"/>
            </a:pPr>
            <a:r>
              <a:rPr lang="en-US" b="1"/>
              <a:t>Cluster 3</a:t>
            </a:r>
            <a:r>
              <a:rPr lang="en-US"/>
              <a:t> has the second-to-least members, a few coffee shops, with the most densely-populated neighborhoods. Fewer coffee shops mean fewer competition. We can say that this is indeed the </a:t>
            </a:r>
            <a:r>
              <a:rPr lang="en-US" b="1"/>
              <a:t>most prospective cluster</a:t>
            </a:r>
            <a:r>
              <a:rPr lang="en-US"/>
              <a:t>.</a:t>
            </a:r>
          </a:p>
          <a:p>
            <a:pPr marL="342900" lvl="0" indent="-342900">
              <a:buFont typeface="Arial" panose="020B0604020202020204" pitchFamily="34" charset="0"/>
              <a:buChar char="•"/>
            </a:pPr>
            <a:r>
              <a:rPr lang="en-US" b="1"/>
              <a:t>Cluster 0</a:t>
            </a:r>
            <a:r>
              <a:rPr lang="en-US"/>
              <a:t> has a moderate amount of members, with each having a relatively high number of total coffee shops. This is therefore the </a:t>
            </a:r>
            <a:r>
              <a:rPr lang="en-US" b="1"/>
              <a:t>mid-highly prospective cluster</a:t>
            </a:r>
            <a:r>
              <a:rPr lang="en-US"/>
              <a:t>.</a:t>
            </a:r>
          </a:p>
          <a:p>
            <a:pPr marL="342900" lvl="0" indent="-342900">
              <a:buFont typeface="Arial" panose="020B0604020202020204" pitchFamily="34" charset="0"/>
              <a:buChar char="•"/>
            </a:pPr>
            <a:r>
              <a:rPr lang="en-US" b="1"/>
              <a:t>Cluster 1</a:t>
            </a:r>
            <a:r>
              <a:rPr lang="en-US"/>
              <a:t> has the most members, alongside a few coffee shops in each. With the lower half of population density belonging to this cluster, this area is the </a:t>
            </a:r>
            <a:r>
              <a:rPr lang="en-US" b="1"/>
              <a:t>moderately prospective cluster</a:t>
            </a:r>
            <a:r>
              <a:rPr lang="en-US"/>
              <a:t>.</a:t>
            </a:r>
          </a:p>
          <a:p>
            <a:pPr marL="342900" lvl="0" indent="-342900">
              <a:buFont typeface="Arial" panose="020B0604020202020204" pitchFamily="34" charset="0"/>
              <a:buChar char="•"/>
            </a:pPr>
            <a:r>
              <a:rPr lang="en-US" b="1"/>
              <a:t>Cluster 2</a:t>
            </a:r>
            <a:r>
              <a:rPr lang="en-US"/>
              <a:t> has the fewest members, but also the most amount of total coffee shops. More coffee shops mean more competition. This area is the </a:t>
            </a:r>
            <a:r>
              <a:rPr lang="en-US" b="1"/>
              <a:t>least prospective cluster</a:t>
            </a:r>
            <a:r>
              <a:rPr lang="en-US"/>
              <a:t>.</a:t>
            </a:r>
          </a:p>
        </p:txBody>
      </p:sp>
      <p:sp>
        <p:nvSpPr>
          <p:cNvPr id="5" name="Slide Number Placeholder 4">
            <a:extLst>
              <a:ext uri="{FF2B5EF4-FFF2-40B4-BE49-F238E27FC236}">
                <a16:creationId xmlns:a16="http://schemas.microsoft.com/office/drawing/2014/main" id="{09DF1EAD-1A34-4983-B8A6-3BD0E7A7E03F}"/>
              </a:ext>
            </a:extLst>
          </p:cNvPr>
          <p:cNvSpPr>
            <a:spLocks noGrp="1"/>
          </p:cNvSpPr>
          <p:nvPr>
            <p:ph type="sldNum" sz="quarter" idx="12"/>
          </p:nvPr>
        </p:nvSpPr>
        <p:spPr/>
        <p:txBody>
          <a:bodyPr/>
          <a:lstStyle/>
          <a:p>
            <a:fld id="{F470E458-E7C2-4395-B75D-476A174CEE45}" type="slidenum">
              <a:rPr lang="en-US" smtClean="0"/>
              <a:t>10</a:t>
            </a:fld>
            <a:endParaRPr lang="en-US" dirty="0"/>
          </a:p>
        </p:txBody>
      </p:sp>
      <p:pic>
        <p:nvPicPr>
          <p:cNvPr id="15" name="Picture Placeholder 14">
            <a:extLst>
              <a:ext uri="{FF2B5EF4-FFF2-40B4-BE49-F238E27FC236}">
                <a16:creationId xmlns:a16="http://schemas.microsoft.com/office/drawing/2014/main" id="{9A533AB7-959D-4AF3-AD6A-F079E6D66F81}"/>
              </a:ext>
            </a:extLst>
          </p:cNvPr>
          <p:cNvPicPr>
            <a:picLocks noGrp="1" noChangeAspect="1"/>
          </p:cNvPicPr>
          <p:nvPr>
            <p:ph type="pic" sz="quarter" idx="56"/>
          </p:nvPr>
        </p:nvPicPr>
        <p:blipFill>
          <a:blip r:embed="rId3"/>
          <a:srcRect t="15385" b="15385"/>
          <a:stretch>
            <a:fillRect/>
          </a:stretch>
        </p:blipFill>
        <p:spPr>
          <a:xfrm>
            <a:off x="838200" y="5741584"/>
            <a:ext cx="1035798" cy="718048"/>
          </a:xfrm>
        </p:spPr>
      </p:pic>
    </p:spTree>
    <p:extLst>
      <p:ext uri="{BB962C8B-B14F-4D97-AF65-F5344CB8AC3E}">
        <p14:creationId xmlns:p14="http://schemas.microsoft.com/office/powerpoint/2010/main" val="774530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19DB-AF7B-4BB7-A1D5-A8394B984F78}"/>
              </a:ext>
            </a:extLst>
          </p:cNvPr>
          <p:cNvSpPr>
            <a:spLocks noGrp="1"/>
          </p:cNvSpPr>
          <p:nvPr>
            <p:ph type="title"/>
          </p:nvPr>
        </p:nvSpPr>
        <p:spPr>
          <a:xfrm>
            <a:off x="838206" y="812809"/>
            <a:ext cx="10515600" cy="704696"/>
          </a:xfrm>
        </p:spPr>
        <p:txBody>
          <a:bodyPr/>
          <a:lstStyle/>
          <a:p>
            <a:r>
              <a:rPr lang="en-US"/>
              <a:t>FINAL RESULTS</a:t>
            </a:r>
            <a:endParaRPr lang="en-US" dirty="0"/>
          </a:p>
        </p:txBody>
      </p:sp>
      <p:sp>
        <p:nvSpPr>
          <p:cNvPr id="6" name="Subtitle 5">
            <a:extLst>
              <a:ext uri="{FF2B5EF4-FFF2-40B4-BE49-F238E27FC236}">
                <a16:creationId xmlns:a16="http://schemas.microsoft.com/office/drawing/2014/main" id="{D99BDFE3-FEDF-425B-A668-58B7892B366E}"/>
              </a:ext>
            </a:extLst>
          </p:cNvPr>
          <p:cNvSpPr>
            <a:spLocks noGrp="1"/>
          </p:cNvSpPr>
          <p:nvPr>
            <p:ph type="subTitle" idx="15"/>
          </p:nvPr>
        </p:nvSpPr>
        <p:spPr>
          <a:xfrm>
            <a:off x="838200" y="1529146"/>
            <a:ext cx="10515600" cy="526312"/>
          </a:xfrm>
        </p:spPr>
        <p:txBody>
          <a:bodyPr>
            <a:normAutofit/>
          </a:bodyPr>
          <a:lstStyle/>
          <a:p>
            <a:r>
              <a:rPr lang="en-US" sz="1800"/>
              <a:t>Displaying the characteristics for each cluster:</a:t>
            </a:r>
            <a:endParaRPr lang="en-US" sz="1800" dirty="0"/>
          </a:p>
        </p:txBody>
      </p:sp>
      <p:sp>
        <p:nvSpPr>
          <p:cNvPr id="5" name="Slide Number Placeholder 4">
            <a:extLst>
              <a:ext uri="{FF2B5EF4-FFF2-40B4-BE49-F238E27FC236}">
                <a16:creationId xmlns:a16="http://schemas.microsoft.com/office/drawing/2014/main" id="{09DF1EAD-1A34-4983-B8A6-3BD0E7A7E03F}"/>
              </a:ext>
            </a:extLst>
          </p:cNvPr>
          <p:cNvSpPr>
            <a:spLocks noGrp="1"/>
          </p:cNvSpPr>
          <p:nvPr>
            <p:ph type="sldNum" sz="quarter" idx="12"/>
          </p:nvPr>
        </p:nvSpPr>
        <p:spPr/>
        <p:txBody>
          <a:bodyPr/>
          <a:lstStyle/>
          <a:p>
            <a:fld id="{F470E458-E7C2-4395-B75D-476A174CEE45}" type="slidenum">
              <a:rPr lang="en-US" smtClean="0"/>
              <a:t>11</a:t>
            </a:fld>
            <a:endParaRPr lang="en-US" dirty="0"/>
          </a:p>
        </p:txBody>
      </p:sp>
      <p:pic>
        <p:nvPicPr>
          <p:cNvPr id="15" name="Picture Placeholder 14">
            <a:extLst>
              <a:ext uri="{FF2B5EF4-FFF2-40B4-BE49-F238E27FC236}">
                <a16:creationId xmlns:a16="http://schemas.microsoft.com/office/drawing/2014/main" id="{9A533AB7-959D-4AF3-AD6A-F079E6D66F81}"/>
              </a:ext>
            </a:extLst>
          </p:cNvPr>
          <p:cNvPicPr>
            <a:picLocks noGrp="1" noChangeAspect="1"/>
          </p:cNvPicPr>
          <p:nvPr>
            <p:ph type="pic" sz="quarter" idx="56"/>
          </p:nvPr>
        </p:nvPicPr>
        <p:blipFill>
          <a:blip r:embed="rId3"/>
          <a:srcRect t="15385" b="15385"/>
          <a:stretch>
            <a:fillRect/>
          </a:stretch>
        </p:blipFill>
        <p:spPr>
          <a:xfrm>
            <a:off x="838200" y="5741584"/>
            <a:ext cx="1035798" cy="718048"/>
          </a:xfrm>
        </p:spPr>
      </p:pic>
      <p:sp>
        <p:nvSpPr>
          <p:cNvPr id="8" name="Content Placeholder 7">
            <a:extLst>
              <a:ext uri="{FF2B5EF4-FFF2-40B4-BE49-F238E27FC236}">
                <a16:creationId xmlns:a16="http://schemas.microsoft.com/office/drawing/2014/main" id="{D88694F3-1D68-494C-8AB7-2E95665A37B8}"/>
              </a:ext>
            </a:extLst>
          </p:cNvPr>
          <p:cNvSpPr>
            <a:spLocks noGrp="1"/>
          </p:cNvSpPr>
          <p:nvPr>
            <p:ph sz="half" idx="1"/>
          </p:nvPr>
        </p:nvSpPr>
        <p:spPr>
          <a:xfrm>
            <a:off x="2193634" y="2461175"/>
            <a:ext cx="3687617" cy="889536"/>
          </a:xfrm>
        </p:spPr>
        <p:txBody>
          <a:bodyPr/>
          <a:lstStyle/>
          <a:p>
            <a:r>
              <a:rPr lang="en-US"/>
              <a:t>Displaying five of the most prospective neighborhoods; </a:t>
            </a:r>
            <a:r>
              <a:rPr lang="en-US" b="1"/>
              <a:t>high density and low competition:</a:t>
            </a:r>
          </a:p>
        </p:txBody>
      </p:sp>
      <p:sp>
        <p:nvSpPr>
          <p:cNvPr id="10" name="Text Placeholder 9">
            <a:extLst>
              <a:ext uri="{FF2B5EF4-FFF2-40B4-BE49-F238E27FC236}">
                <a16:creationId xmlns:a16="http://schemas.microsoft.com/office/drawing/2014/main" id="{64A7D0B5-45DA-4651-8F9D-B3B3FF210F84}"/>
              </a:ext>
            </a:extLst>
          </p:cNvPr>
          <p:cNvSpPr>
            <a:spLocks noGrp="1"/>
          </p:cNvSpPr>
          <p:nvPr>
            <p:ph type="body" sz="quarter" idx="49"/>
          </p:nvPr>
        </p:nvSpPr>
        <p:spPr>
          <a:xfrm>
            <a:off x="2193635" y="2055617"/>
            <a:ext cx="3687618" cy="343264"/>
          </a:xfrm>
        </p:spPr>
        <p:txBody>
          <a:bodyPr/>
          <a:lstStyle/>
          <a:p>
            <a:r>
              <a:rPr lang="en-US"/>
              <a:t>Most Prospective Areas</a:t>
            </a:r>
          </a:p>
        </p:txBody>
      </p:sp>
      <p:pic>
        <p:nvPicPr>
          <p:cNvPr id="12" name="Picture 11">
            <a:extLst>
              <a:ext uri="{FF2B5EF4-FFF2-40B4-BE49-F238E27FC236}">
                <a16:creationId xmlns:a16="http://schemas.microsoft.com/office/drawing/2014/main" id="{3E402A34-A8F8-430D-AF7D-057BD884ADD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193634" y="3413005"/>
            <a:ext cx="3687617" cy="1840396"/>
          </a:xfrm>
          <a:prstGeom prst="rect">
            <a:avLst/>
          </a:prstGeom>
          <a:noFill/>
          <a:ln>
            <a:noFill/>
          </a:ln>
        </p:spPr>
      </p:pic>
      <p:cxnSp>
        <p:nvCxnSpPr>
          <p:cNvPr id="13" name="Straight Connector 12">
            <a:extLst>
              <a:ext uri="{FF2B5EF4-FFF2-40B4-BE49-F238E27FC236}">
                <a16:creationId xmlns:a16="http://schemas.microsoft.com/office/drawing/2014/main" id="{21E37E58-EF95-427C-972E-37F445523890}"/>
              </a:ext>
            </a:extLst>
          </p:cNvPr>
          <p:cNvCxnSpPr>
            <a:cxnSpLocks/>
          </p:cNvCxnSpPr>
          <p:nvPr/>
        </p:nvCxnSpPr>
        <p:spPr>
          <a:xfrm>
            <a:off x="5973620" y="1958109"/>
            <a:ext cx="0" cy="387374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Content Placeholder 7">
            <a:extLst>
              <a:ext uri="{FF2B5EF4-FFF2-40B4-BE49-F238E27FC236}">
                <a16:creationId xmlns:a16="http://schemas.microsoft.com/office/drawing/2014/main" id="{570F362B-583C-4079-BA48-16281B076F9F}"/>
              </a:ext>
            </a:extLst>
          </p:cNvPr>
          <p:cNvSpPr txBox="1">
            <a:spLocks/>
          </p:cNvSpPr>
          <p:nvPr/>
        </p:nvSpPr>
        <p:spPr>
          <a:xfrm>
            <a:off x="6096000" y="2461175"/>
            <a:ext cx="3687617" cy="889536"/>
          </a:xfrm>
          <a:prstGeom prst="rect">
            <a:avLst/>
          </a:prstGeom>
        </p:spPr>
        <p:txBody>
          <a:bodyPr vert="horz" lIns="91440" tIns="45720" rIns="91440" bIns="45720" rtlCol="0">
            <a:normAutofit fontScale="92500"/>
          </a:bodyPr>
          <a:lstStyle>
            <a:lvl1pPr marL="0" indent="0" algn="l" defTabSz="914400" rtl="0" eaLnBrk="1" latinLnBrk="0" hangingPunct="1">
              <a:lnSpc>
                <a:spcPct val="100000"/>
              </a:lnSpc>
              <a:spcBef>
                <a:spcPts val="600"/>
              </a:spcBef>
              <a:buFont typeface="Arial" panose="020B0604020202020204" pitchFamily="34" charset="0"/>
              <a:buNone/>
              <a:defRPr sz="1600" i="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Displaying five of the moderate-to-high prospective neighborhoods; </a:t>
            </a:r>
            <a:r>
              <a:rPr lang="en-US" b="1"/>
              <a:t>average density and average competition:</a:t>
            </a:r>
          </a:p>
        </p:txBody>
      </p:sp>
      <p:sp>
        <p:nvSpPr>
          <p:cNvPr id="16" name="Text Placeholder 9">
            <a:extLst>
              <a:ext uri="{FF2B5EF4-FFF2-40B4-BE49-F238E27FC236}">
                <a16:creationId xmlns:a16="http://schemas.microsoft.com/office/drawing/2014/main" id="{74C56DF2-473E-442A-9ADD-01376DB72EB5}"/>
              </a:ext>
            </a:extLst>
          </p:cNvPr>
          <p:cNvSpPr txBox="1">
            <a:spLocks/>
          </p:cNvSpPr>
          <p:nvPr/>
        </p:nvSpPr>
        <p:spPr>
          <a:xfrm>
            <a:off x="6096000" y="2120271"/>
            <a:ext cx="4627415" cy="34326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4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Moderate-to-high Prospective Areas </a:t>
            </a:r>
          </a:p>
        </p:txBody>
      </p:sp>
      <p:pic>
        <p:nvPicPr>
          <p:cNvPr id="18" name="Picture 17">
            <a:extLst>
              <a:ext uri="{FF2B5EF4-FFF2-40B4-BE49-F238E27FC236}">
                <a16:creationId xmlns:a16="http://schemas.microsoft.com/office/drawing/2014/main" id="{8D123EB0-2121-4AA8-B855-1CCD75C1FAF5}"/>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413005"/>
            <a:ext cx="3687605" cy="1840396"/>
          </a:xfrm>
          <a:prstGeom prst="rect">
            <a:avLst/>
          </a:prstGeom>
          <a:noFill/>
          <a:ln>
            <a:noFill/>
          </a:ln>
        </p:spPr>
      </p:pic>
    </p:spTree>
    <p:extLst>
      <p:ext uri="{BB962C8B-B14F-4D97-AF65-F5344CB8AC3E}">
        <p14:creationId xmlns:p14="http://schemas.microsoft.com/office/powerpoint/2010/main" val="1912246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19DB-AF7B-4BB7-A1D5-A8394B984F78}"/>
              </a:ext>
            </a:extLst>
          </p:cNvPr>
          <p:cNvSpPr>
            <a:spLocks noGrp="1"/>
          </p:cNvSpPr>
          <p:nvPr>
            <p:ph type="title"/>
          </p:nvPr>
        </p:nvSpPr>
        <p:spPr>
          <a:xfrm>
            <a:off x="838206" y="812809"/>
            <a:ext cx="10515600" cy="704696"/>
          </a:xfrm>
        </p:spPr>
        <p:txBody>
          <a:bodyPr/>
          <a:lstStyle/>
          <a:p>
            <a:r>
              <a:rPr lang="en-US"/>
              <a:t>FINAL RESULTS</a:t>
            </a:r>
            <a:endParaRPr lang="en-US" dirty="0"/>
          </a:p>
        </p:txBody>
      </p:sp>
      <p:sp>
        <p:nvSpPr>
          <p:cNvPr id="6" name="Subtitle 5">
            <a:extLst>
              <a:ext uri="{FF2B5EF4-FFF2-40B4-BE49-F238E27FC236}">
                <a16:creationId xmlns:a16="http://schemas.microsoft.com/office/drawing/2014/main" id="{D99BDFE3-FEDF-425B-A668-58B7892B366E}"/>
              </a:ext>
            </a:extLst>
          </p:cNvPr>
          <p:cNvSpPr>
            <a:spLocks noGrp="1"/>
          </p:cNvSpPr>
          <p:nvPr>
            <p:ph type="subTitle" idx="15"/>
          </p:nvPr>
        </p:nvSpPr>
        <p:spPr>
          <a:xfrm>
            <a:off x="838200" y="1529146"/>
            <a:ext cx="10515600" cy="526312"/>
          </a:xfrm>
        </p:spPr>
        <p:txBody>
          <a:bodyPr>
            <a:normAutofit/>
          </a:bodyPr>
          <a:lstStyle/>
          <a:p>
            <a:r>
              <a:rPr lang="en-US" sz="1800"/>
              <a:t>Displaying the characteristics for each cluster:</a:t>
            </a:r>
            <a:endParaRPr lang="en-US" sz="1800" dirty="0"/>
          </a:p>
        </p:txBody>
      </p:sp>
      <p:sp>
        <p:nvSpPr>
          <p:cNvPr id="5" name="Slide Number Placeholder 4">
            <a:extLst>
              <a:ext uri="{FF2B5EF4-FFF2-40B4-BE49-F238E27FC236}">
                <a16:creationId xmlns:a16="http://schemas.microsoft.com/office/drawing/2014/main" id="{09DF1EAD-1A34-4983-B8A6-3BD0E7A7E03F}"/>
              </a:ext>
            </a:extLst>
          </p:cNvPr>
          <p:cNvSpPr>
            <a:spLocks noGrp="1"/>
          </p:cNvSpPr>
          <p:nvPr>
            <p:ph type="sldNum" sz="quarter" idx="12"/>
          </p:nvPr>
        </p:nvSpPr>
        <p:spPr/>
        <p:txBody>
          <a:bodyPr/>
          <a:lstStyle/>
          <a:p>
            <a:fld id="{F470E458-E7C2-4395-B75D-476A174CEE45}" type="slidenum">
              <a:rPr lang="en-US" smtClean="0"/>
              <a:t>12</a:t>
            </a:fld>
            <a:endParaRPr lang="en-US" dirty="0"/>
          </a:p>
        </p:txBody>
      </p:sp>
      <p:pic>
        <p:nvPicPr>
          <p:cNvPr id="15" name="Picture Placeholder 14">
            <a:extLst>
              <a:ext uri="{FF2B5EF4-FFF2-40B4-BE49-F238E27FC236}">
                <a16:creationId xmlns:a16="http://schemas.microsoft.com/office/drawing/2014/main" id="{9A533AB7-959D-4AF3-AD6A-F079E6D66F81}"/>
              </a:ext>
            </a:extLst>
          </p:cNvPr>
          <p:cNvPicPr>
            <a:picLocks noGrp="1" noChangeAspect="1"/>
          </p:cNvPicPr>
          <p:nvPr>
            <p:ph type="pic" sz="quarter" idx="56"/>
          </p:nvPr>
        </p:nvPicPr>
        <p:blipFill>
          <a:blip r:embed="rId3"/>
          <a:srcRect t="15385" b="15385"/>
          <a:stretch>
            <a:fillRect/>
          </a:stretch>
        </p:blipFill>
        <p:spPr>
          <a:xfrm>
            <a:off x="838200" y="5741584"/>
            <a:ext cx="1035798" cy="718048"/>
          </a:xfrm>
        </p:spPr>
      </p:pic>
      <p:sp>
        <p:nvSpPr>
          <p:cNvPr id="8" name="Content Placeholder 7">
            <a:extLst>
              <a:ext uri="{FF2B5EF4-FFF2-40B4-BE49-F238E27FC236}">
                <a16:creationId xmlns:a16="http://schemas.microsoft.com/office/drawing/2014/main" id="{D88694F3-1D68-494C-8AB7-2E95665A37B8}"/>
              </a:ext>
            </a:extLst>
          </p:cNvPr>
          <p:cNvSpPr>
            <a:spLocks noGrp="1"/>
          </p:cNvSpPr>
          <p:nvPr>
            <p:ph sz="half" idx="1"/>
          </p:nvPr>
        </p:nvSpPr>
        <p:spPr>
          <a:xfrm>
            <a:off x="2193634" y="2461175"/>
            <a:ext cx="3687617" cy="889536"/>
          </a:xfrm>
        </p:spPr>
        <p:txBody>
          <a:bodyPr/>
          <a:lstStyle/>
          <a:p>
            <a:r>
              <a:rPr lang="en-US"/>
              <a:t>Displaying five of the moderately prospective neighborhoods; </a:t>
            </a:r>
            <a:r>
              <a:rPr lang="en-US" b="1"/>
              <a:t>average density and low competition:</a:t>
            </a:r>
          </a:p>
        </p:txBody>
      </p:sp>
      <p:sp>
        <p:nvSpPr>
          <p:cNvPr id="10" name="Text Placeholder 9">
            <a:extLst>
              <a:ext uri="{FF2B5EF4-FFF2-40B4-BE49-F238E27FC236}">
                <a16:creationId xmlns:a16="http://schemas.microsoft.com/office/drawing/2014/main" id="{64A7D0B5-45DA-4651-8F9D-B3B3FF210F84}"/>
              </a:ext>
            </a:extLst>
          </p:cNvPr>
          <p:cNvSpPr>
            <a:spLocks noGrp="1"/>
          </p:cNvSpPr>
          <p:nvPr>
            <p:ph type="body" sz="quarter" idx="49"/>
          </p:nvPr>
        </p:nvSpPr>
        <p:spPr>
          <a:xfrm>
            <a:off x="2193633" y="2055617"/>
            <a:ext cx="3687619" cy="343264"/>
          </a:xfrm>
        </p:spPr>
        <p:txBody>
          <a:bodyPr/>
          <a:lstStyle/>
          <a:p>
            <a:r>
              <a:rPr lang="en-US" sz="2100"/>
              <a:t>Moderately Prospective Areas </a:t>
            </a:r>
          </a:p>
        </p:txBody>
      </p:sp>
      <p:cxnSp>
        <p:nvCxnSpPr>
          <p:cNvPr id="13" name="Straight Connector 12">
            <a:extLst>
              <a:ext uri="{FF2B5EF4-FFF2-40B4-BE49-F238E27FC236}">
                <a16:creationId xmlns:a16="http://schemas.microsoft.com/office/drawing/2014/main" id="{21E37E58-EF95-427C-972E-37F445523890}"/>
              </a:ext>
            </a:extLst>
          </p:cNvPr>
          <p:cNvCxnSpPr>
            <a:cxnSpLocks/>
          </p:cNvCxnSpPr>
          <p:nvPr/>
        </p:nvCxnSpPr>
        <p:spPr>
          <a:xfrm>
            <a:off x="5973620" y="1958109"/>
            <a:ext cx="0" cy="387374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Content Placeholder 7">
            <a:extLst>
              <a:ext uri="{FF2B5EF4-FFF2-40B4-BE49-F238E27FC236}">
                <a16:creationId xmlns:a16="http://schemas.microsoft.com/office/drawing/2014/main" id="{570F362B-583C-4079-BA48-16281B076F9F}"/>
              </a:ext>
            </a:extLst>
          </p:cNvPr>
          <p:cNvSpPr txBox="1">
            <a:spLocks/>
          </p:cNvSpPr>
          <p:nvPr/>
        </p:nvSpPr>
        <p:spPr>
          <a:xfrm>
            <a:off x="6096000" y="2461175"/>
            <a:ext cx="3687617" cy="889536"/>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Font typeface="Arial" panose="020B0604020202020204" pitchFamily="34" charset="0"/>
              <a:buNone/>
              <a:defRPr sz="1600" i="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Displaying five of the least prospective neighborhoods; </a:t>
            </a:r>
            <a:r>
              <a:rPr lang="en-US" b="1"/>
              <a:t>low density and very high competition:</a:t>
            </a:r>
          </a:p>
        </p:txBody>
      </p:sp>
      <p:pic>
        <p:nvPicPr>
          <p:cNvPr id="17" name="Picture 16">
            <a:extLst>
              <a:ext uri="{FF2B5EF4-FFF2-40B4-BE49-F238E27FC236}">
                <a16:creationId xmlns:a16="http://schemas.microsoft.com/office/drawing/2014/main" id="{3142A96A-DBBD-4320-9518-7433923D545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193633" y="3442109"/>
            <a:ext cx="3542134" cy="1886745"/>
          </a:xfrm>
          <a:prstGeom prst="rect">
            <a:avLst/>
          </a:prstGeom>
          <a:noFill/>
          <a:ln>
            <a:noFill/>
          </a:ln>
        </p:spPr>
      </p:pic>
      <p:sp>
        <p:nvSpPr>
          <p:cNvPr id="19" name="Text Placeholder 9">
            <a:extLst>
              <a:ext uri="{FF2B5EF4-FFF2-40B4-BE49-F238E27FC236}">
                <a16:creationId xmlns:a16="http://schemas.microsoft.com/office/drawing/2014/main" id="{A917FF5A-8B1A-4B7B-9BE0-2DA03AE9C3D2}"/>
              </a:ext>
            </a:extLst>
          </p:cNvPr>
          <p:cNvSpPr txBox="1">
            <a:spLocks/>
          </p:cNvSpPr>
          <p:nvPr/>
        </p:nvSpPr>
        <p:spPr>
          <a:xfrm>
            <a:off x="6093683" y="2039198"/>
            <a:ext cx="3687618" cy="34326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4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Least Prospective Areas</a:t>
            </a:r>
          </a:p>
        </p:txBody>
      </p:sp>
      <p:pic>
        <p:nvPicPr>
          <p:cNvPr id="3" name="Picture 2">
            <a:extLst>
              <a:ext uri="{FF2B5EF4-FFF2-40B4-BE49-F238E27FC236}">
                <a16:creationId xmlns:a16="http://schemas.microsoft.com/office/drawing/2014/main" id="{951A0955-0A8E-4E92-B147-9BA596FB9A9A}"/>
              </a:ext>
            </a:extLst>
          </p:cNvPr>
          <p:cNvPicPr>
            <a:picLocks noChangeAspect="1"/>
          </p:cNvPicPr>
          <p:nvPr/>
        </p:nvPicPr>
        <p:blipFill>
          <a:blip r:embed="rId5"/>
          <a:stretch>
            <a:fillRect/>
          </a:stretch>
        </p:blipFill>
        <p:spPr>
          <a:xfrm>
            <a:off x="6162678" y="3429000"/>
            <a:ext cx="3819525" cy="1895475"/>
          </a:xfrm>
          <a:prstGeom prst="rect">
            <a:avLst/>
          </a:prstGeom>
        </p:spPr>
      </p:pic>
    </p:spTree>
    <p:extLst>
      <p:ext uri="{BB962C8B-B14F-4D97-AF65-F5344CB8AC3E}">
        <p14:creationId xmlns:p14="http://schemas.microsoft.com/office/powerpoint/2010/main" val="3700342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8F39A-E118-43F8-815F-43859C4AC7C8}"/>
              </a:ext>
            </a:extLst>
          </p:cNvPr>
          <p:cNvSpPr>
            <a:spLocks noGrp="1"/>
          </p:cNvSpPr>
          <p:nvPr>
            <p:ph type="title"/>
          </p:nvPr>
        </p:nvSpPr>
        <p:spPr/>
        <p:txBody>
          <a:bodyPr/>
          <a:lstStyle/>
          <a:p>
            <a:r>
              <a:rPr lang="en-US"/>
              <a:t>CONCLUSION</a:t>
            </a:r>
            <a:endParaRPr lang="en-US" dirty="0"/>
          </a:p>
        </p:txBody>
      </p:sp>
      <p:sp>
        <p:nvSpPr>
          <p:cNvPr id="5" name="Content Placeholder 4">
            <a:extLst>
              <a:ext uri="{FF2B5EF4-FFF2-40B4-BE49-F238E27FC236}">
                <a16:creationId xmlns:a16="http://schemas.microsoft.com/office/drawing/2014/main" id="{00CF1DCA-E4B9-4FEB-8B5A-00A83758B771}"/>
              </a:ext>
            </a:extLst>
          </p:cNvPr>
          <p:cNvSpPr>
            <a:spLocks noGrp="1"/>
          </p:cNvSpPr>
          <p:nvPr>
            <p:ph idx="1"/>
          </p:nvPr>
        </p:nvSpPr>
        <p:spPr>
          <a:xfrm>
            <a:off x="943519" y="2265381"/>
            <a:ext cx="5533990" cy="2997929"/>
          </a:xfrm>
        </p:spPr>
        <p:txBody>
          <a:bodyPr>
            <a:normAutofit/>
          </a:bodyPr>
          <a:lstStyle/>
          <a:p>
            <a:pPr marL="1800" indent="0">
              <a:buNone/>
            </a:pPr>
            <a:r>
              <a:rPr lang="en-US"/>
              <a:t>Suggestions for future modeling include:</a:t>
            </a:r>
          </a:p>
          <a:p>
            <a:r>
              <a:rPr lang="en-US"/>
              <a:t>More continuous feature sets may be needed to reinforce the model further. </a:t>
            </a:r>
          </a:p>
          <a:p>
            <a:r>
              <a:rPr lang="en-US"/>
              <a:t>For example, average lot price per square meters, traffic density, or Level of Service (LOS) might be a good predictor for the unsupervised model to perform better.</a:t>
            </a:r>
          </a:p>
        </p:txBody>
      </p:sp>
      <p:sp>
        <p:nvSpPr>
          <p:cNvPr id="3" name="Slide Number Placeholder 2">
            <a:extLst>
              <a:ext uri="{FF2B5EF4-FFF2-40B4-BE49-F238E27FC236}">
                <a16:creationId xmlns:a16="http://schemas.microsoft.com/office/drawing/2014/main" id="{63CEC3D2-2C7A-4B7D-AE77-495AD272EB80}"/>
              </a:ext>
            </a:extLst>
          </p:cNvPr>
          <p:cNvSpPr>
            <a:spLocks noGrp="1"/>
          </p:cNvSpPr>
          <p:nvPr>
            <p:ph type="sldNum" sz="quarter" idx="12"/>
          </p:nvPr>
        </p:nvSpPr>
        <p:spPr/>
        <p:txBody>
          <a:bodyPr/>
          <a:lstStyle/>
          <a:p>
            <a:fld id="{F470E458-E7C2-4395-B75D-476A174CEE45}" type="slidenum">
              <a:rPr lang="en-US" smtClean="0"/>
              <a:pPr/>
              <a:t>13</a:t>
            </a:fld>
            <a:endParaRPr lang="en-US" dirty="0"/>
          </a:p>
        </p:txBody>
      </p:sp>
      <p:pic>
        <p:nvPicPr>
          <p:cNvPr id="9" name="Picture Placeholder 8">
            <a:extLst>
              <a:ext uri="{FF2B5EF4-FFF2-40B4-BE49-F238E27FC236}">
                <a16:creationId xmlns:a16="http://schemas.microsoft.com/office/drawing/2014/main" id="{921BC6F9-AE39-4163-BCBA-94150C60AECF}"/>
              </a:ext>
            </a:extLst>
          </p:cNvPr>
          <p:cNvPicPr>
            <a:picLocks noGrp="1" noChangeAspect="1"/>
          </p:cNvPicPr>
          <p:nvPr>
            <p:ph type="pic" sz="quarter" idx="45"/>
          </p:nvPr>
        </p:nvPicPr>
        <p:blipFill>
          <a:blip r:embed="rId3"/>
          <a:srcRect t="15385" b="15385"/>
          <a:stretch>
            <a:fillRect/>
          </a:stretch>
        </p:blipFill>
        <p:spPr>
          <a:xfrm>
            <a:off x="943519" y="5504873"/>
            <a:ext cx="1157836" cy="802648"/>
          </a:xfrm>
        </p:spPr>
      </p:pic>
    </p:spTree>
    <p:extLst>
      <p:ext uri="{BB962C8B-B14F-4D97-AF65-F5344CB8AC3E}">
        <p14:creationId xmlns:p14="http://schemas.microsoft.com/office/powerpoint/2010/main" val="2704337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4C0176-F748-42D4-A25B-71F0C054D3BB}"/>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C9857702-D4F7-460C-9B02-C07897E60321}"/>
              </a:ext>
            </a:extLst>
          </p:cNvPr>
          <p:cNvSpPr>
            <a:spLocks noGrp="1"/>
          </p:cNvSpPr>
          <p:nvPr>
            <p:ph type="body" sz="quarter" idx="16"/>
          </p:nvPr>
        </p:nvSpPr>
        <p:spPr/>
        <p:txBody>
          <a:bodyPr/>
          <a:lstStyle/>
          <a:p>
            <a:r>
              <a:rPr lang="en-US"/>
              <a:t>Charis Chrisna C</a:t>
            </a:r>
            <a:endParaRPr lang="en-US" dirty="0"/>
          </a:p>
        </p:txBody>
      </p:sp>
      <p:sp>
        <p:nvSpPr>
          <p:cNvPr id="6" name="Text Placeholder 5">
            <a:extLst>
              <a:ext uri="{FF2B5EF4-FFF2-40B4-BE49-F238E27FC236}">
                <a16:creationId xmlns:a16="http://schemas.microsoft.com/office/drawing/2014/main" id="{9E8064C2-698C-4F56-B604-A2A8AE3D7C21}"/>
              </a:ext>
            </a:extLst>
          </p:cNvPr>
          <p:cNvSpPr>
            <a:spLocks noGrp="1"/>
          </p:cNvSpPr>
          <p:nvPr>
            <p:ph type="body" sz="quarter" idx="17"/>
          </p:nvPr>
        </p:nvSpPr>
        <p:spPr/>
        <p:txBody>
          <a:bodyPr/>
          <a:lstStyle/>
          <a:p>
            <a:r>
              <a:rPr lang="en-US" dirty="0"/>
              <a:t>Email:</a:t>
            </a:r>
          </a:p>
        </p:txBody>
      </p:sp>
      <p:sp>
        <p:nvSpPr>
          <p:cNvPr id="7" name="Text Placeholder 6">
            <a:extLst>
              <a:ext uri="{FF2B5EF4-FFF2-40B4-BE49-F238E27FC236}">
                <a16:creationId xmlns:a16="http://schemas.microsoft.com/office/drawing/2014/main" id="{910D1CE3-B979-4C3E-A3BF-4C200D062B58}"/>
              </a:ext>
            </a:extLst>
          </p:cNvPr>
          <p:cNvSpPr>
            <a:spLocks noGrp="1"/>
          </p:cNvSpPr>
          <p:nvPr>
            <p:ph type="body" sz="quarter" idx="18"/>
          </p:nvPr>
        </p:nvSpPr>
        <p:spPr>
          <a:xfrm>
            <a:off x="6570540" y="4610327"/>
            <a:ext cx="4896000" cy="373961"/>
          </a:xfrm>
        </p:spPr>
        <p:txBody>
          <a:bodyPr/>
          <a:lstStyle/>
          <a:p>
            <a:r>
              <a:rPr lang="en-US" sz="2400"/>
              <a:t>charischrisna3@gmail.com</a:t>
            </a:r>
            <a:endParaRPr lang="en-US" sz="2400" dirty="0"/>
          </a:p>
        </p:txBody>
      </p:sp>
      <p:sp>
        <p:nvSpPr>
          <p:cNvPr id="8" name="Text Placeholder 7">
            <a:extLst>
              <a:ext uri="{FF2B5EF4-FFF2-40B4-BE49-F238E27FC236}">
                <a16:creationId xmlns:a16="http://schemas.microsoft.com/office/drawing/2014/main" id="{56D36886-65A3-42CD-990B-789C9200A4BB}"/>
              </a:ext>
            </a:extLst>
          </p:cNvPr>
          <p:cNvSpPr>
            <a:spLocks noGrp="1"/>
          </p:cNvSpPr>
          <p:nvPr>
            <p:ph type="body" sz="quarter" idx="19"/>
          </p:nvPr>
        </p:nvSpPr>
        <p:spPr/>
        <p:txBody>
          <a:bodyPr/>
          <a:lstStyle/>
          <a:p>
            <a:r>
              <a:rPr lang="en-US"/>
              <a:t>Portfolio:</a:t>
            </a:r>
            <a:endParaRPr lang="en-US" dirty="0"/>
          </a:p>
        </p:txBody>
      </p:sp>
      <p:sp>
        <p:nvSpPr>
          <p:cNvPr id="9" name="Text Placeholder 8">
            <a:extLst>
              <a:ext uri="{FF2B5EF4-FFF2-40B4-BE49-F238E27FC236}">
                <a16:creationId xmlns:a16="http://schemas.microsoft.com/office/drawing/2014/main" id="{E641CB99-F65E-4FA5-89A7-CDA63B042DA4}"/>
              </a:ext>
            </a:extLst>
          </p:cNvPr>
          <p:cNvSpPr>
            <a:spLocks noGrp="1"/>
          </p:cNvSpPr>
          <p:nvPr>
            <p:ph type="body" sz="quarter" idx="20"/>
          </p:nvPr>
        </p:nvSpPr>
        <p:spPr>
          <a:xfrm>
            <a:off x="6570540" y="5406943"/>
            <a:ext cx="4896000" cy="566921"/>
          </a:xfrm>
        </p:spPr>
        <p:txBody>
          <a:bodyPr/>
          <a:lstStyle/>
          <a:p>
            <a:r>
              <a:rPr lang="en-US" sz="2400"/>
              <a:t>http://notpestilence.github.io</a:t>
            </a:r>
            <a:endParaRPr lang="en-US" sz="2400" dirty="0"/>
          </a:p>
        </p:txBody>
      </p:sp>
      <p:pic>
        <p:nvPicPr>
          <p:cNvPr id="12" name="Picture Placeholder 11">
            <a:extLst>
              <a:ext uri="{FF2B5EF4-FFF2-40B4-BE49-F238E27FC236}">
                <a16:creationId xmlns:a16="http://schemas.microsoft.com/office/drawing/2014/main" id="{9C63C2B5-35DE-4E55-9753-AF8A9C3C8DD3}"/>
              </a:ext>
            </a:extLst>
          </p:cNvPr>
          <p:cNvPicPr>
            <a:picLocks noGrp="1" noChangeAspect="1"/>
          </p:cNvPicPr>
          <p:nvPr>
            <p:ph type="pic" sz="quarter" idx="15"/>
          </p:nvPr>
        </p:nvPicPr>
        <p:blipFill>
          <a:blip r:embed="rId3"/>
          <a:srcRect t="15092" b="15092"/>
          <a:stretch>
            <a:fillRect/>
          </a:stretch>
        </p:blipFill>
        <p:spPr>
          <a:xfrm>
            <a:off x="9228161" y="2252952"/>
            <a:ext cx="2072314" cy="1446823"/>
          </a:xfrm>
        </p:spPr>
      </p:pic>
    </p:spTree>
    <p:extLst>
      <p:ext uri="{BB962C8B-B14F-4D97-AF65-F5344CB8AC3E}">
        <p14:creationId xmlns:p14="http://schemas.microsoft.com/office/powerpoint/2010/main" val="3456809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0FF02-C55C-4A6B-AF02-6DB462D7D069}"/>
              </a:ext>
            </a:extLst>
          </p:cNvPr>
          <p:cNvSpPr>
            <a:spLocks noGrp="1"/>
          </p:cNvSpPr>
          <p:nvPr>
            <p:ph type="title"/>
          </p:nvPr>
        </p:nvSpPr>
        <p:spPr/>
        <p:txBody>
          <a:bodyPr/>
          <a:lstStyle/>
          <a:p>
            <a:r>
              <a:rPr lang="en-US"/>
              <a:t>PROBLEM FORMULATION</a:t>
            </a:r>
            <a:endParaRPr lang="en-US" dirty="0"/>
          </a:p>
        </p:txBody>
      </p:sp>
      <p:sp>
        <p:nvSpPr>
          <p:cNvPr id="3" name="Content Placeholder 2">
            <a:extLst>
              <a:ext uri="{FF2B5EF4-FFF2-40B4-BE49-F238E27FC236}">
                <a16:creationId xmlns:a16="http://schemas.microsoft.com/office/drawing/2014/main" id="{9A9DA2D1-994D-4AB7-87F1-A6FB5D623E01}"/>
              </a:ext>
            </a:extLst>
          </p:cNvPr>
          <p:cNvSpPr>
            <a:spLocks noGrp="1"/>
          </p:cNvSpPr>
          <p:nvPr>
            <p:ph idx="1"/>
          </p:nvPr>
        </p:nvSpPr>
        <p:spPr/>
        <p:txBody>
          <a:bodyPr>
            <a:normAutofit/>
          </a:bodyPr>
          <a:lstStyle/>
          <a:p>
            <a:r>
              <a:rPr lang="en-US"/>
              <a:t>The franchise in question, Kopi Kompleks, has already opened 4 branches across Surabaya.</a:t>
            </a:r>
          </a:p>
          <a:p>
            <a:r>
              <a:rPr lang="en-US"/>
              <a:t>The franchise is looking to open their fifth one. It could potentially be unbeneficial for the franchise to expand into the wrong neighborhood. </a:t>
            </a:r>
            <a:endParaRPr lang="en-US" dirty="0"/>
          </a:p>
        </p:txBody>
      </p:sp>
      <p:sp>
        <p:nvSpPr>
          <p:cNvPr id="4" name="Slide Number Placeholder 3">
            <a:extLst>
              <a:ext uri="{FF2B5EF4-FFF2-40B4-BE49-F238E27FC236}">
                <a16:creationId xmlns:a16="http://schemas.microsoft.com/office/drawing/2014/main" id="{B7959B0A-E19C-45C1-981D-1B62B169FBAC}"/>
              </a:ext>
            </a:extLst>
          </p:cNvPr>
          <p:cNvSpPr>
            <a:spLocks noGrp="1"/>
          </p:cNvSpPr>
          <p:nvPr>
            <p:ph type="sldNum" sz="quarter" idx="12"/>
          </p:nvPr>
        </p:nvSpPr>
        <p:spPr/>
        <p:txBody>
          <a:bodyPr/>
          <a:lstStyle/>
          <a:p>
            <a:r>
              <a:rPr lang="en-US" dirty="0"/>
              <a:t>0</a:t>
            </a:r>
            <a:fld id="{F470E458-E7C2-4395-B75D-476A174CEE45}" type="slidenum">
              <a:rPr lang="en-US" smtClean="0"/>
              <a:t>2</a:t>
            </a:fld>
            <a:endParaRPr lang="en-US" dirty="0"/>
          </a:p>
        </p:txBody>
      </p:sp>
      <p:pic>
        <p:nvPicPr>
          <p:cNvPr id="9" name="Picture Placeholder 8">
            <a:extLst>
              <a:ext uri="{FF2B5EF4-FFF2-40B4-BE49-F238E27FC236}">
                <a16:creationId xmlns:a16="http://schemas.microsoft.com/office/drawing/2014/main" id="{E56CF576-3815-46D4-928E-D383D6321D5C}"/>
              </a:ext>
            </a:extLst>
          </p:cNvPr>
          <p:cNvPicPr>
            <a:picLocks noGrp="1" noChangeAspect="1"/>
          </p:cNvPicPr>
          <p:nvPr>
            <p:ph type="pic" sz="quarter" idx="45"/>
          </p:nvPr>
        </p:nvPicPr>
        <p:blipFill>
          <a:blip r:embed="rId3"/>
          <a:srcRect t="15385" b="15385"/>
          <a:stretch>
            <a:fillRect/>
          </a:stretch>
        </p:blipFill>
        <p:spPr>
          <a:xfrm>
            <a:off x="826071" y="5706560"/>
            <a:ext cx="968408" cy="671331"/>
          </a:xfrm>
        </p:spPr>
      </p:pic>
    </p:spTree>
    <p:extLst>
      <p:ext uri="{BB962C8B-B14F-4D97-AF65-F5344CB8AC3E}">
        <p14:creationId xmlns:p14="http://schemas.microsoft.com/office/powerpoint/2010/main" val="1984231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19DB-AF7B-4BB7-A1D5-A8394B984F78}"/>
              </a:ext>
            </a:extLst>
          </p:cNvPr>
          <p:cNvSpPr>
            <a:spLocks noGrp="1"/>
          </p:cNvSpPr>
          <p:nvPr>
            <p:ph type="title"/>
          </p:nvPr>
        </p:nvSpPr>
        <p:spPr/>
        <p:txBody>
          <a:bodyPr/>
          <a:lstStyle/>
          <a:p>
            <a:r>
              <a:rPr lang="en-US"/>
              <a:t>DATA SOURCING</a:t>
            </a:r>
            <a:endParaRPr lang="en-US" dirty="0"/>
          </a:p>
        </p:txBody>
      </p:sp>
      <p:sp>
        <p:nvSpPr>
          <p:cNvPr id="6" name="Subtitle 5">
            <a:extLst>
              <a:ext uri="{FF2B5EF4-FFF2-40B4-BE49-F238E27FC236}">
                <a16:creationId xmlns:a16="http://schemas.microsoft.com/office/drawing/2014/main" id="{D99BDFE3-FEDF-425B-A668-58B7892B366E}"/>
              </a:ext>
            </a:extLst>
          </p:cNvPr>
          <p:cNvSpPr>
            <a:spLocks noGrp="1"/>
          </p:cNvSpPr>
          <p:nvPr>
            <p:ph type="subTitle" idx="15"/>
          </p:nvPr>
        </p:nvSpPr>
        <p:spPr/>
        <p:txBody>
          <a:bodyPr/>
          <a:lstStyle/>
          <a:p>
            <a:r>
              <a:rPr lang="en-US"/>
              <a:t>The following data were sourced and cleaned:</a:t>
            </a:r>
            <a:endParaRPr lang="en-US" dirty="0"/>
          </a:p>
        </p:txBody>
      </p:sp>
      <p:sp>
        <p:nvSpPr>
          <p:cNvPr id="7" name="Text Placeholder 6">
            <a:extLst>
              <a:ext uri="{FF2B5EF4-FFF2-40B4-BE49-F238E27FC236}">
                <a16:creationId xmlns:a16="http://schemas.microsoft.com/office/drawing/2014/main" id="{33214D98-2AC9-41D0-953E-F5C86A1A8999}"/>
              </a:ext>
            </a:extLst>
          </p:cNvPr>
          <p:cNvSpPr>
            <a:spLocks noGrp="1"/>
          </p:cNvSpPr>
          <p:nvPr>
            <p:ph type="body" sz="quarter" idx="49"/>
          </p:nvPr>
        </p:nvSpPr>
        <p:spPr/>
        <p:txBody>
          <a:bodyPr/>
          <a:lstStyle/>
          <a:p>
            <a:r>
              <a:rPr lang="en-US"/>
              <a:t>Foursquare API Data</a:t>
            </a:r>
            <a:endParaRPr lang="en-US" dirty="0"/>
          </a:p>
        </p:txBody>
      </p:sp>
      <p:sp>
        <p:nvSpPr>
          <p:cNvPr id="3" name="Content Placeholder 2">
            <a:extLst>
              <a:ext uri="{FF2B5EF4-FFF2-40B4-BE49-F238E27FC236}">
                <a16:creationId xmlns:a16="http://schemas.microsoft.com/office/drawing/2014/main" id="{5C3CA893-1A8D-418C-B882-5F99B0D8BF60}"/>
              </a:ext>
            </a:extLst>
          </p:cNvPr>
          <p:cNvSpPr>
            <a:spLocks noGrp="1"/>
          </p:cNvSpPr>
          <p:nvPr>
            <p:ph sz="half" idx="1"/>
          </p:nvPr>
        </p:nvSpPr>
        <p:spPr/>
        <p:txBody>
          <a:bodyPr>
            <a:normAutofit/>
          </a:bodyPr>
          <a:lstStyle/>
          <a:p>
            <a:pPr marL="342900" indent="-342900">
              <a:buFont typeface="Arial" panose="020B0604020202020204" pitchFamily="34" charset="0"/>
              <a:buChar char="•"/>
            </a:pPr>
            <a:r>
              <a:rPr lang="en-US" sz="1800"/>
              <a:t>Obtained automatically using the application’s API call;</a:t>
            </a:r>
          </a:p>
          <a:p>
            <a:pPr marL="342900" indent="-342900">
              <a:buFont typeface="Arial" panose="020B0604020202020204" pitchFamily="34" charset="0"/>
              <a:buChar char="•"/>
            </a:pPr>
            <a:r>
              <a:rPr lang="en-US" sz="1800"/>
              <a:t>Returns the number of cafe/coffee shops and their location in every neighborhood.</a:t>
            </a:r>
            <a:endParaRPr lang="en-US" sz="1800" dirty="0"/>
          </a:p>
        </p:txBody>
      </p:sp>
      <p:sp>
        <p:nvSpPr>
          <p:cNvPr id="9" name="Text Placeholder 8">
            <a:extLst>
              <a:ext uri="{FF2B5EF4-FFF2-40B4-BE49-F238E27FC236}">
                <a16:creationId xmlns:a16="http://schemas.microsoft.com/office/drawing/2014/main" id="{13DAF1EC-5B0D-46F1-B728-F7FE18025A47}"/>
              </a:ext>
            </a:extLst>
          </p:cNvPr>
          <p:cNvSpPr>
            <a:spLocks noGrp="1"/>
          </p:cNvSpPr>
          <p:nvPr>
            <p:ph type="body" sz="quarter" idx="51"/>
          </p:nvPr>
        </p:nvSpPr>
        <p:spPr>
          <a:xfrm>
            <a:off x="4430763" y="2593413"/>
            <a:ext cx="3401673" cy="343264"/>
          </a:xfrm>
        </p:spPr>
        <p:txBody>
          <a:bodyPr/>
          <a:lstStyle/>
          <a:p>
            <a:r>
              <a:rPr lang="en-US"/>
              <a:t>Population Density Data</a:t>
            </a:r>
            <a:endParaRPr lang="en-US" dirty="0"/>
          </a:p>
        </p:txBody>
      </p:sp>
      <p:sp>
        <p:nvSpPr>
          <p:cNvPr id="4" name="Content Placeholder 3">
            <a:extLst>
              <a:ext uri="{FF2B5EF4-FFF2-40B4-BE49-F238E27FC236}">
                <a16:creationId xmlns:a16="http://schemas.microsoft.com/office/drawing/2014/main" id="{20848E49-5C0B-4587-A31A-E5966059EFAF}"/>
              </a:ext>
            </a:extLst>
          </p:cNvPr>
          <p:cNvSpPr>
            <a:spLocks noGrp="1"/>
          </p:cNvSpPr>
          <p:nvPr>
            <p:ph sz="half" idx="2"/>
          </p:nvPr>
        </p:nvSpPr>
        <p:spPr>
          <a:xfrm>
            <a:off x="4440000" y="2998970"/>
            <a:ext cx="3312000" cy="2742613"/>
          </a:xfrm>
        </p:spPr>
        <p:txBody>
          <a:bodyPr>
            <a:normAutofit fontScale="92500" lnSpcReduction="10000"/>
          </a:bodyPr>
          <a:lstStyle/>
          <a:p>
            <a:pPr marL="285750" indent="-285750">
              <a:buFont typeface="Arial" panose="020B0604020202020204" pitchFamily="34" charset="0"/>
              <a:buChar char="•"/>
            </a:pPr>
            <a:r>
              <a:rPr lang="en-US" sz="1800"/>
              <a:t>Sourced from Surabaya’s Central of Statistics;</a:t>
            </a:r>
          </a:p>
          <a:p>
            <a:pPr marL="285750" indent="-285750">
              <a:buFont typeface="Arial" panose="020B0604020202020204" pitchFamily="34" charset="0"/>
              <a:buChar char="•"/>
            </a:pPr>
            <a:r>
              <a:rPr lang="en-US" sz="1800"/>
              <a:t>Returns population density of each neighborhood (</a:t>
            </a:r>
            <a:r>
              <a:rPr lang="en-US" sz="1800" i="1"/>
              <a:t>kelurahan</a:t>
            </a:r>
            <a:r>
              <a:rPr lang="en-US" sz="1800"/>
              <a:t>) in Surabaya;</a:t>
            </a:r>
          </a:p>
          <a:p>
            <a:pPr marL="285750" indent="-285750">
              <a:buFont typeface="Arial" panose="020B0604020202020204" pitchFamily="34" charset="0"/>
              <a:buChar char="•"/>
            </a:pPr>
            <a:r>
              <a:rPr lang="en-US" sz="1800"/>
              <a:t>Took out the existing branches’ four neighborhoods from the dataset;</a:t>
            </a:r>
          </a:p>
          <a:p>
            <a:pPr marL="285750" indent="-285750">
              <a:buFont typeface="Arial" panose="020B0604020202020204" pitchFamily="34" charset="0"/>
              <a:buChar char="•"/>
            </a:pPr>
            <a:r>
              <a:rPr lang="en-US" sz="1800"/>
              <a:t>Cleaned missing values.</a:t>
            </a:r>
          </a:p>
          <a:p>
            <a:pPr marL="285750" indent="-285750">
              <a:buFont typeface="Arial" panose="020B0604020202020204" pitchFamily="34" charset="0"/>
              <a:buChar char="•"/>
            </a:pPr>
            <a:endParaRPr lang="en-US" sz="1800" dirty="0"/>
          </a:p>
        </p:txBody>
      </p:sp>
      <p:sp>
        <p:nvSpPr>
          <p:cNvPr id="10" name="Text Placeholder 9">
            <a:extLst>
              <a:ext uri="{FF2B5EF4-FFF2-40B4-BE49-F238E27FC236}">
                <a16:creationId xmlns:a16="http://schemas.microsoft.com/office/drawing/2014/main" id="{E29D79A4-609D-40CB-A31C-39255E02AA32}"/>
              </a:ext>
            </a:extLst>
          </p:cNvPr>
          <p:cNvSpPr>
            <a:spLocks noGrp="1"/>
          </p:cNvSpPr>
          <p:nvPr>
            <p:ph type="body" sz="quarter" idx="52"/>
          </p:nvPr>
        </p:nvSpPr>
        <p:spPr>
          <a:xfrm>
            <a:off x="8041800" y="2593413"/>
            <a:ext cx="3540600" cy="343264"/>
          </a:xfrm>
        </p:spPr>
        <p:txBody>
          <a:bodyPr/>
          <a:lstStyle/>
          <a:p>
            <a:r>
              <a:rPr lang="en-US"/>
              <a:t>Surabaya Geospatial Data</a:t>
            </a:r>
            <a:endParaRPr lang="en-US" dirty="0"/>
          </a:p>
        </p:txBody>
      </p:sp>
      <p:sp>
        <p:nvSpPr>
          <p:cNvPr id="8" name="Content Placeholder 7">
            <a:extLst>
              <a:ext uri="{FF2B5EF4-FFF2-40B4-BE49-F238E27FC236}">
                <a16:creationId xmlns:a16="http://schemas.microsoft.com/office/drawing/2014/main" id="{CF77D0CB-EC61-4009-B8D3-FBF56511BC95}"/>
              </a:ext>
            </a:extLst>
          </p:cNvPr>
          <p:cNvSpPr>
            <a:spLocks noGrp="1"/>
          </p:cNvSpPr>
          <p:nvPr>
            <p:ph sz="half" idx="50"/>
          </p:nvPr>
        </p:nvSpPr>
        <p:spPr>
          <a:xfrm>
            <a:off x="8041800" y="2998971"/>
            <a:ext cx="3367838" cy="2977030"/>
          </a:xfrm>
        </p:spPr>
        <p:txBody>
          <a:bodyPr>
            <a:normAutofit/>
          </a:bodyPr>
          <a:lstStyle/>
          <a:p>
            <a:pPr marL="285750" indent="-285750">
              <a:buFont typeface="Arial" panose="020B0604020202020204" pitchFamily="34" charset="0"/>
              <a:buChar char="•"/>
            </a:pPr>
            <a:r>
              <a:rPr lang="en-US"/>
              <a:t>Sourced from an open-source ArcGIS Online item;</a:t>
            </a:r>
          </a:p>
          <a:p>
            <a:pPr marL="285750" indent="-285750">
              <a:buFont typeface="Arial" panose="020B0604020202020204" pitchFamily="34" charset="0"/>
              <a:buChar char="•"/>
            </a:pPr>
            <a:r>
              <a:rPr lang="en-US"/>
              <a:t>Returns longitude and latitude values of each neighborhood in Surabaya, in .</a:t>
            </a:r>
            <a:r>
              <a:rPr lang="en-US">
                <a:latin typeface="Consolas" panose="020B0609020204030204" pitchFamily="49" charset="0"/>
              </a:rPr>
              <a:t>shp </a:t>
            </a:r>
            <a:r>
              <a:rPr lang="en-US"/>
              <a:t>file format;</a:t>
            </a:r>
          </a:p>
          <a:p>
            <a:pPr marL="285750" indent="-285750">
              <a:buFont typeface="Arial" panose="020B0604020202020204" pitchFamily="34" charset="0"/>
              <a:buChar char="•"/>
            </a:pPr>
            <a:r>
              <a:rPr lang="en-US">
                <a:latin typeface="Consolas" panose="020B0609020204030204" pitchFamily="49" charset="0"/>
              </a:rPr>
              <a:t>.shp </a:t>
            </a:r>
            <a:r>
              <a:rPr lang="en-US"/>
              <a:t>file format was then converted into both </a:t>
            </a:r>
            <a:r>
              <a:rPr lang="en-US">
                <a:latin typeface="Consolas" panose="020B0609020204030204" pitchFamily="49" charset="0"/>
              </a:rPr>
              <a:t>.geojson </a:t>
            </a:r>
            <a:r>
              <a:rPr lang="en-US"/>
              <a:t>and </a:t>
            </a:r>
            <a:r>
              <a:rPr lang="en-US">
                <a:latin typeface="Consolas" panose="020B0609020204030204" pitchFamily="49" charset="0"/>
              </a:rPr>
              <a:t>.csv </a:t>
            </a:r>
            <a:r>
              <a:rPr lang="en-US"/>
              <a:t>file format.</a:t>
            </a:r>
          </a:p>
          <a:p>
            <a:pPr marL="285750" indent="-285750">
              <a:buFont typeface="Arial" panose="020B0604020202020204" pitchFamily="34" charset="0"/>
              <a:buChar char="•"/>
            </a:pPr>
            <a:r>
              <a:rPr lang="en-US"/>
              <a:t>Dropped some unrepresentative columns in the </a:t>
            </a:r>
            <a:r>
              <a:rPr lang="en-US">
                <a:latin typeface="Consolas" panose="020B0609020204030204" pitchFamily="49" charset="0"/>
              </a:rPr>
              <a:t>.csv</a:t>
            </a:r>
            <a:r>
              <a:rPr lang="en-US"/>
              <a:t> file</a:t>
            </a:r>
          </a:p>
          <a:p>
            <a:pPr marL="285750" indent="-285750">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09DF1EAD-1A34-4983-B8A6-3BD0E7A7E03F}"/>
              </a:ext>
            </a:extLst>
          </p:cNvPr>
          <p:cNvSpPr>
            <a:spLocks noGrp="1"/>
          </p:cNvSpPr>
          <p:nvPr>
            <p:ph type="sldNum" sz="quarter" idx="12"/>
          </p:nvPr>
        </p:nvSpPr>
        <p:spPr/>
        <p:txBody>
          <a:bodyPr/>
          <a:lstStyle/>
          <a:p>
            <a:r>
              <a:rPr lang="en-US" dirty="0"/>
              <a:t>0</a:t>
            </a:r>
            <a:fld id="{F470E458-E7C2-4395-B75D-476A174CEE45}" type="slidenum">
              <a:rPr lang="en-US" smtClean="0"/>
              <a:t>3</a:t>
            </a:fld>
            <a:endParaRPr lang="en-US" dirty="0"/>
          </a:p>
        </p:txBody>
      </p:sp>
      <p:pic>
        <p:nvPicPr>
          <p:cNvPr id="15" name="Picture Placeholder 14">
            <a:extLst>
              <a:ext uri="{FF2B5EF4-FFF2-40B4-BE49-F238E27FC236}">
                <a16:creationId xmlns:a16="http://schemas.microsoft.com/office/drawing/2014/main" id="{9A533AB7-959D-4AF3-AD6A-F079E6D66F81}"/>
              </a:ext>
            </a:extLst>
          </p:cNvPr>
          <p:cNvPicPr>
            <a:picLocks noGrp="1" noChangeAspect="1"/>
          </p:cNvPicPr>
          <p:nvPr>
            <p:ph type="pic" sz="quarter" idx="56"/>
          </p:nvPr>
        </p:nvPicPr>
        <p:blipFill>
          <a:blip r:embed="rId3"/>
          <a:srcRect t="15385" b="15385"/>
          <a:stretch>
            <a:fillRect/>
          </a:stretch>
        </p:blipFill>
        <p:spPr>
          <a:xfrm>
            <a:off x="838200" y="5741584"/>
            <a:ext cx="1035798" cy="718048"/>
          </a:xfrm>
        </p:spPr>
      </p:pic>
    </p:spTree>
    <p:extLst>
      <p:ext uri="{BB962C8B-B14F-4D97-AF65-F5344CB8AC3E}">
        <p14:creationId xmlns:p14="http://schemas.microsoft.com/office/powerpoint/2010/main" val="1121013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19DB-AF7B-4BB7-A1D5-A8394B984F78}"/>
              </a:ext>
            </a:extLst>
          </p:cNvPr>
          <p:cNvSpPr>
            <a:spLocks noGrp="1"/>
          </p:cNvSpPr>
          <p:nvPr>
            <p:ph type="title"/>
          </p:nvPr>
        </p:nvSpPr>
        <p:spPr/>
        <p:txBody>
          <a:bodyPr/>
          <a:lstStyle/>
          <a:p>
            <a:r>
              <a:rPr lang="en-US"/>
              <a:t>DATA VISUALIZATION</a:t>
            </a:r>
            <a:endParaRPr lang="en-US" dirty="0"/>
          </a:p>
        </p:txBody>
      </p:sp>
      <p:sp>
        <p:nvSpPr>
          <p:cNvPr id="6" name="Subtitle 5">
            <a:extLst>
              <a:ext uri="{FF2B5EF4-FFF2-40B4-BE49-F238E27FC236}">
                <a16:creationId xmlns:a16="http://schemas.microsoft.com/office/drawing/2014/main" id="{D99BDFE3-FEDF-425B-A668-58B7892B366E}"/>
              </a:ext>
            </a:extLst>
          </p:cNvPr>
          <p:cNvSpPr>
            <a:spLocks noGrp="1"/>
          </p:cNvSpPr>
          <p:nvPr>
            <p:ph type="subTitle" idx="15"/>
          </p:nvPr>
        </p:nvSpPr>
        <p:spPr/>
        <p:txBody>
          <a:bodyPr/>
          <a:lstStyle/>
          <a:p>
            <a:r>
              <a:rPr lang="en-US"/>
              <a:t>Population density is visualized as this heatmap:</a:t>
            </a:r>
            <a:endParaRPr lang="en-US" dirty="0"/>
          </a:p>
        </p:txBody>
      </p:sp>
      <p:sp>
        <p:nvSpPr>
          <p:cNvPr id="5" name="Slide Number Placeholder 4">
            <a:extLst>
              <a:ext uri="{FF2B5EF4-FFF2-40B4-BE49-F238E27FC236}">
                <a16:creationId xmlns:a16="http://schemas.microsoft.com/office/drawing/2014/main" id="{09DF1EAD-1A34-4983-B8A6-3BD0E7A7E03F}"/>
              </a:ext>
            </a:extLst>
          </p:cNvPr>
          <p:cNvSpPr>
            <a:spLocks noGrp="1"/>
          </p:cNvSpPr>
          <p:nvPr>
            <p:ph type="sldNum" sz="quarter" idx="12"/>
          </p:nvPr>
        </p:nvSpPr>
        <p:spPr/>
        <p:txBody>
          <a:bodyPr/>
          <a:lstStyle/>
          <a:p>
            <a:r>
              <a:rPr lang="en-US" dirty="0"/>
              <a:t>0</a:t>
            </a:r>
            <a:fld id="{F470E458-E7C2-4395-B75D-476A174CEE45}" type="slidenum">
              <a:rPr lang="en-US" smtClean="0"/>
              <a:t>4</a:t>
            </a:fld>
            <a:endParaRPr lang="en-US" dirty="0"/>
          </a:p>
        </p:txBody>
      </p:sp>
      <p:pic>
        <p:nvPicPr>
          <p:cNvPr id="15" name="Picture Placeholder 14">
            <a:extLst>
              <a:ext uri="{FF2B5EF4-FFF2-40B4-BE49-F238E27FC236}">
                <a16:creationId xmlns:a16="http://schemas.microsoft.com/office/drawing/2014/main" id="{9A533AB7-959D-4AF3-AD6A-F079E6D66F81}"/>
              </a:ext>
            </a:extLst>
          </p:cNvPr>
          <p:cNvPicPr>
            <a:picLocks noGrp="1" noChangeAspect="1"/>
          </p:cNvPicPr>
          <p:nvPr>
            <p:ph type="pic" sz="quarter" idx="56"/>
          </p:nvPr>
        </p:nvPicPr>
        <p:blipFill>
          <a:blip r:embed="rId3"/>
          <a:srcRect t="15385" b="15385"/>
          <a:stretch>
            <a:fillRect/>
          </a:stretch>
        </p:blipFill>
        <p:spPr>
          <a:xfrm>
            <a:off x="838200" y="5741584"/>
            <a:ext cx="1035798" cy="718048"/>
          </a:xfrm>
        </p:spPr>
      </p:pic>
      <p:pic>
        <p:nvPicPr>
          <p:cNvPr id="24" name="Picture 23">
            <a:extLst>
              <a:ext uri="{FF2B5EF4-FFF2-40B4-BE49-F238E27FC236}">
                <a16:creationId xmlns:a16="http://schemas.microsoft.com/office/drawing/2014/main" id="{DD841DB1-9A4B-4CAC-81EC-49DEEC7EF2B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5227" y="2232509"/>
            <a:ext cx="6361545" cy="3868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57398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19DB-AF7B-4BB7-A1D5-A8394B984F78}"/>
              </a:ext>
            </a:extLst>
          </p:cNvPr>
          <p:cNvSpPr>
            <a:spLocks noGrp="1"/>
          </p:cNvSpPr>
          <p:nvPr>
            <p:ph type="title"/>
          </p:nvPr>
        </p:nvSpPr>
        <p:spPr>
          <a:xfrm>
            <a:off x="838206" y="757392"/>
            <a:ext cx="10515600" cy="704696"/>
          </a:xfrm>
        </p:spPr>
        <p:txBody>
          <a:bodyPr/>
          <a:lstStyle/>
          <a:p>
            <a:r>
              <a:rPr lang="en-US"/>
              <a:t>DATA VISUALIZATION</a:t>
            </a:r>
            <a:endParaRPr lang="en-US" dirty="0"/>
          </a:p>
        </p:txBody>
      </p:sp>
      <p:sp>
        <p:nvSpPr>
          <p:cNvPr id="6" name="Subtitle 5">
            <a:extLst>
              <a:ext uri="{FF2B5EF4-FFF2-40B4-BE49-F238E27FC236}">
                <a16:creationId xmlns:a16="http://schemas.microsoft.com/office/drawing/2014/main" id="{D99BDFE3-FEDF-425B-A668-58B7892B366E}"/>
              </a:ext>
            </a:extLst>
          </p:cNvPr>
          <p:cNvSpPr>
            <a:spLocks noGrp="1"/>
          </p:cNvSpPr>
          <p:nvPr>
            <p:ph type="subTitle" idx="15"/>
          </p:nvPr>
        </p:nvSpPr>
        <p:spPr>
          <a:xfrm>
            <a:off x="838200" y="1632331"/>
            <a:ext cx="10515600" cy="704695"/>
          </a:xfrm>
        </p:spPr>
        <p:txBody>
          <a:bodyPr>
            <a:normAutofit fontScale="85000" lnSpcReduction="10000"/>
          </a:bodyPr>
          <a:lstStyle/>
          <a:p>
            <a:r>
              <a:rPr lang="en-US"/>
              <a:t>Population density is also visualized in this choropleth. </a:t>
            </a:r>
            <a:br>
              <a:rPr lang="en-US"/>
            </a:br>
            <a:r>
              <a:rPr lang="en-US" b="1"/>
              <a:t>The four greyed segments are the neighborhoods we took out from the dataset. </a:t>
            </a:r>
            <a:endParaRPr lang="en-US" b="1" dirty="0"/>
          </a:p>
        </p:txBody>
      </p:sp>
      <p:sp>
        <p:nvSpPr>
          <p:cNvPr id="5" name="Slide Number Placeholder 4">
            <a:extLst>
              <a:ext uri="{FF2B5EF4-FFF2-40B4-BE49-F238E27FC236}">
                <a16:creationId xmlns:a16="http://schemas.microsoft.com/office/drawing/2014/main" id="{09DF1EAD-1A34-4983-B8A6-3BD0E7A7E03F}"/>
              </a:ext>
            </a:extLst>
          </p:cNvPr>
          <p:cNvSpPr>
            <a:spLocks noGrp="1"/>
          </p:cNvSpPr>
          <p:nvPr>
            <p:ph type="sldNum" sz="quarter" idx="12"/>
          </p:nvPr>
        </p:nvSpPr>
        <p:spPr>
          <a:xfrm>
            <a:off x="11042882" y="5976001"/>
            <a:ext cx="366756" cy="365125"/>
          </a:xfrm>
        </p:spPr>
        <p:txBody>
          <a:bodyPr/>
          <a:lstStyle/>
          <a:p>
            <a:r>
              <a:rPr lang="en-US"/>
              <a:t>0</a:t>
            </a:r>
            <a:fld id="{F470E458-E7C2-4395-B75D-476A174CEE45}" type="slidenum">
              <a:rPr lang="en-US" smtClean="0"/>
              <a:t>5</a:t>
            </a:fld>
            <a:endParaRPr lang="en-US" dirty="0"/>
          </a:p>
        </p:txBody>
      </p:sp>
      <p:pic>
        <p:nvPicPr>
          <p:cNvPr id="15" name="Picture Placeholder 14">
            <a:extLst>
              <a:ext uri="{FF2B5EF4-FFF2-40B4-BE49-F238E27FC236}">
                <a16:creationId xmlns:a16="http://schemas.microsoft.com/office/drawing/2014/main" id="{9A533AB7-959D-4AF3-AD6A-F079E6D66F81}"/>
              </a:ext>
            </a:extLst>
          </p:cNvPr>
          <p:cNvPicPr>
            <a:picLocks noGrp="1" noChangeAspect="1"/>
          </p:cNvPicPr>
          <p:nvPr>
            <p:ph type="pic" sz="quarter" idx="56"/>
          </p:nvPr>
        </p:nvPicPr>
        <p:blipFill>
          <a:blip r:embed="rId3"/>
          <a:srcRect t="15385" b="15385"/>
          <a:stretch>
            <a:fillRect/>
          </a:stretch>
        </p:blipFill>
        <p:spPr>
          <a:xfrm>
            <a:off x="838200" y="5741584"/>
            <a:ext cx="1035798" cy="718048"/>
          </a:xfrm>
        </p:spPr>
      </p:pic>
      <p:pic>
        <p:nvPicPr>
          <p:cNvPr id="7" name="Picture 6">
            <a:extLst>
              <a:ext uri="{FF2B5EF4-FFF2-40B4-BE49-F238E27FC236}">
                <a16:creationId xmlns:a16="http://schemas.microsoft.com/office/drawing/2014/main" id="{C7CD5250-6773-4D8D-9030-9061BC87150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68995" y="2337026"/>
            <a:ext cx="6854009" cy="41226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8026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19DB-AF7B-4BB7-A1D5-A8394B984F78}"/>
              </a:ext>
            </a:extLst>
          </p:cNvPr>
          <p:cNvSpPr>
            <a:spLocks noGrp="1"/>
          </p:cNvSpPr>
          <p:nvPr>
            <p:ph type="title"/>
          </p:nvPr>
        </p:nvSpPr>
        <p:spPr/>
        <p:txBody>
          <a:bodyPr/>
          <a:lstStyle/>
          <a:p>
            <a:r>
              <a:rPr lang="en-US"/>
              <a:t>DATA PREPROCESSING</a:t>
            </a:r>
            <a:endParaRPr lang="en-US" dirty="0"/>
          </a:p>
        </p:txBody>
      </p:sp>
      <p:sp>
        <p:nvSpPr>
          <p:cNvPr id="7" name="Text Placeholder 6">
            <a:extLst>
              <a:ext uri="{FF2B5EF4-FFF2-40B4-BE49-F238E27FC236}">
                <a16:creationId xmlns:a16="http://schemas.microsoft.com/office/drawing/2014/main" id="{33214D98-2AC9-41D0-953E-F5C86A1A8999}"/>
              </a:ext>
            </a:extLst>
          </p:cNvPr>
          <p:cNvSpPr>
            <a:spLocks noGrp="1"/>
          </p:cNvSpPr>
          <p:nvPr>
            <p:ph type="body" sz="quarter" idx="49"/>
          </p:nvPr>
        </p:nvSpPr>
        <p:spPr>
          <a:xfrm>
            <a:off x="838200" y="1742806"/>
            <a:ext cx="4417291" cy="343264"/>
          </a:xfrm>
        </p:spPr>
        <p:txBody>
          <a:bodyPr/>
          <a:lstStyle/>
          <a:p>
            <a:r>
              <a:rPr lang="en-US"/>
              <a:t>The following steps were taken:</a:t>
            </a:r>
            <a:endParaRPr lang="en-US" dirty="0"/>
          </a:p>
        </p:txBody>
      </p:sp>
      <p:sp>
        <p:nvSpPr>
          <p:cNvPr id="3" name="Content Placeholder 2">
            <a:extLst>
              <a:ext uri="{FF2B5EF4-FFF2-40B4-BE49-F238E27FC236}">
                <a16:creationId xmlns:a16="http://schemas.microsoft.com/office/drawing/2014/main" id="{5C3CA893-1A8D-418C-B882-5F99B0D8BF60}"/>
              </a:ext>
            </a:extLst>
          </p:cNvPr>
          <p:cNvSpPr>
            <a:spLocks noGrp="1"/>
          </p:cNvSpPr>
          <p:nvPr>
            <p:ph sz="half" idx="1"/>
          </p:nvPr>
        </p:nvSpPr>
        <p:spPr>
          <a:xfrm>
            <a:off x="838200" y="2148364"/>
            <a:ext cx="4232563" cy="3448869"/>
          </a:xfrm>
        </p:spPr>
        <p:txBody>
          <a:bodyPr>
            <a:normAutofit/>
          </a:bodyPr>
          <a:lstStyle/>
          <a:p>
            <a:pPr marL="342900" indent="-342900">
              <a:buFont typeface="Arial" panose="020B0604020202020204" pitchFamily="34" charset="0"/>
              <a:buChar char="•"/>
            </a:pPr>
            <a:r>
              <a:rPr lang="en-US" sz="1800"/>
              <a:t>Merging the population data with the Foursquare venue data;</a:t>
            </a:r>
          </a:p>
          <a:p>
            <a:pPr marL="1028700" lvl="1" indent="-342900"/>
            <a:r>
              <a:rPr lang="en-US" sz="1800"/>
              <a:t>A preview of the merged dataset is displayed on the right </a:t>
            </a:r>
          </a:p>
          <a:p>
            <a:pPr marL="342900" indent="-342900">
              <a:buFont typeface="Arial" panose="020B0604020202020204" pitchFamily="34" charset="0"/>
              <a:buChar char="•"/>
            </a:pPr>
            <a:r>
              <a:rPr lang="en-US" sz="1800"/>
              <a:t>Applying </a:t>
            </a:r>
            <a:r>
              <a:rPr lang="en-US" sz="1800" b="1"/>
              <a:t>z-score normalization </a:t>
            </a:r>
            <a:r>
              <a:rPr lang="en-US" sz="1800"/>
              <a:t>for both venue count feature and population density feature.</a:t>
            </a:r>
          </a:p>
        </p:txBody>
      </p:sp>
      <p:sp>
        <p:nvSpPr>
          <p:cNvPr id="5" name="Slide Number Placeholder 4">
            <a:extLst>
              <a:ext uri="{FF2B5EF4-FFF2-40B4-BE49-F238E27FC236}">
                <a16:creationId xmlns:a16="http://schemas.microsoft.com/office/drawing/2014/main" id="{09DF1EAD-1A34-4983-B8A6-3BD0E7A7E03F}"/>
              </a:ext>
            </a:extLst>
          </p:cNvPr>
          <p:cNvSpPr>
            <a:spLocks noGrp="1"/>
          </p:cNvSpPr>
          <p:nvPr>
            <p:ph type="sldNum" sz="quarter" idx="12"/>
          </p:nvPr>
        </p:nvSpPr>
        <p:spPr/>
        <p:txBody>
          <a:bodyPr/>
          <a:lstStyle/>
          <a:p>
            <a:r>
              <a:rPr lang="en-US" dirty="0"/>
              <a:t>0</a:t>
            </a:r>
            <a:fld id="{F470E458-E7C2-4395-B75D-476A174CEE45}" type="slidenum">
              <a:rPr lang="en-US" smtClean="0"/>
              <a:t>6</a:t>
            </a:fld>
            <a:endParaRPr lang="en-US" dirty="0"/>
          </a:p>
        </p:txBody>
      </p:sp>
      <p:pic>
        <p:nvPicPr>
          <p:cNvPr id="15" name="Picture Placeholder 14">
            <a:extLst>
              <a:ext uri="{FF2B5EF4-FFF2-40B4-BE49-F238E27FC236}">
                <a16:creationId xmlns:a16="http://schemas.microsoft.com/office/drawing/2014/main" id="{9A533AB7-959D-4AF3-AD6A-F079E6D66F81}"/>
              </a:ext>
            </a:extLst>
          </p:cNvPr>
          <p:cNvPicPr>
            <a:picLocks noGrp="1" noChangeAspect="1"/>
          </p:cNvPicPr>
          <p:nvPr>
            <p:ph type="pic" sz="quarter" idx="56"/>
          </p:nvPr>
        </p:nvPicPr>
        <p:blipFill>
          <a:blip r:embed="rId3"/>
          <a:srcRect t="15385" b="15385"/>
          <a:stretch>
            <a:fillRect/>
          </a:stretch>
        </p:blipFill>
        <p:spPr>
          <a:xfrm>
            <a:off x="838200" y="5741584"/>
            <a:ext cx="1035798" cy="718048"/>
          </a:xfrm>
        </p:spPr>
      </p:pic>
      <p:cxnSp>
        <p:nvCxnSpPr>
          <p:cNvPr id="23" name="Straight Arrow Connector 22">
            <a:extLst>
              <a:ext uri="{FF2B5EF4-FFF2-40B4-BE49-F238E27FC236}">
                <a16:creationId xmlns:a16="http://schemas.microsoft.com/office/drawing/2014/main" id="{29781779-AEEC-4574-ABFD-0C9BE73EF2D0}"/>
              </a:ext>
            </a:extLst>
          </p:cNvPr>
          <p:cNvCxnSpPr>
            <a:cxnSpLocks/>
          </p:cNvCxnSpPr>
          <p:nvPr/>
        </p:nvCxnSpPr>
        <p:spPr>
          <a:xfrm>
            <a:off x="2558472" y="3447472"/>
            <a:ext cx="374996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8B629349-6605-4D59-A2BB-692B6A4A1BE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98671" y="1742806"/>
            <a:ext cx="3347025" cy="35680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TextBox 26">
            <a:extLst>
              <a:ext uri="{FF2B5EF4-FFF2-40B4-BE49-F238E27FC236}">
                <a16:creationId xmlns:a16="http://schemas.microsoft.com/office/drawing/2014/main" id="{3EEB3E28-DA60-48C2-B81D-948B25D8A687}"/>
              </a:ext>
            </a:extLst>
          </p:cNvPr>
          <p:cNvSpPr txBox="1"/>
          <p:nvPr/>
        </p:nvSpPr>
        <p:spPr>
          <a:xfrm>
            <a:off x="838200" y="4461164"/>
            <a:ext cx="5627255" cy="1323439"/>
          </a:xfrm>
          <a:prstGeom prst="rect">
            <a:avLst/>
          </a:prstGeom>
          <a:noFill/>
        </p:spPr>
        <p:txBody>
          <a:bodyPr wrap="square" rtlCol="0">
            <a:spAutoFit/>
          </a:bodyPr>
          <a:lstStyle/>
          <a:p>
            <a:pPr algn="just"/>
            <a:r>
              <a:rPr lang="en-US" sz="1600" b="1"/>
              <a:t>Gubeng</a:t>
            </a:r>
            <a:r>
              <a:rPr lang="en-US" sz="1600"/>
              <a:t> has the most coffee shops in the area. This is justified because Gubeng is one of the nearest neighborhoods to the city center. It’s also relatively near to Airlangga University and Sepuluh Nopember Institute of Technology, two of Surabaya’s biggest universities. </a:t>
            </a:r>
          </a:p>
        </p:txBody>
      </p:sp>
    </p:spTree>
    <p:extLst>
      <p:ext uri="{BB962C8B-B14F-4D97-AF65-F5344CB8AC3E}">
        <p14:creationId xmlns:p14="http://schemas.microsoft.com/office/powerpoint/2010/main" val="2921335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19DB-AF7B-4BB7-A1D5-A8394B984F78}"/>
              </a:ext>
            </a:extLst>
          </p:cNvPr>
          <p:cNvSpPr>
            <a:spLocks noGrp="1"/>
          </p:cNvSpPr>
          <p:nvPr>
            <p:ph type="title"/>
          </p:nvPr>
        </p:nvSpPr>
        <p:spPr>
          <a:xfrm>
            <a:off x="838206" y="812809"/>
            <a:ext cx="10515600" cy="704696"/>
          </a:xfrm>
        </p:spPr>
        <p:txBody>
          <a:bodyPr/>
          <a:lstStyle/>
          <a:p>
            <a:r>
              <a:rPr lang="en-US"/>
              <a:t>CLUSTERING RESULTS</a:t>
            </a:r>
            <a:endParaRPr lang="en-US" dirty="0"/>
          </a:p>
        </p:txBody>
      </p:sp>
      <p:sp>
        <p:nvSpPr>
          <p:cNvPr id="6" name="Subtitle 5">
            <a:extLst>
              <a:ext uri="{FF2B5EF4-FFF2-40B4-BE49-F238E27FC236}">
                <a16:creationId xmlns:a16="http://schemas.microsoft.com/office/drawing/2014/main" id="{D99BDFE3-FEDF-425B-A668-58B7892B366E}"/>
              </a:ext>
            </a:extLst>
          </p:cNvPr>
          <p:cNvSpPr>
            <a:spLocks noGrp="1"/>
          </p:cNvSpPr>
          <p:nvPr>
            <p:ph type="subTitle" idx="15"/>
          </p:nvPr>
        </p:nvSpPr>
        <p:spPr>
          <a:xfrm>
            <a:off x="838200" y="1529146"/>
            <a:ext cx="10515600" cy="526312"/>
          </a:xfrm>
        </p:spPr>
        <p:txBody>
          <a:bodyPr>
            <a:normAutofit/>
          </a:bodyPr>
          <a:lstStyle/>
          <a:p>
            <a:r>
              <a:rPr lang="en-US" sz="1800"/>
              <a:t>Segmented neighborhoods into four different clusters</a:t>
            </a:r>
            <a:endParaRPr lang="en-US" sz="1800" dirty="0"/>
          </a:p>
        </p:txBody>
      </p:sp>
      <p:sp>
        <p:nvSpPr>
          <p:cNvPr id="7" name="Text Placeholder 6">
            <a:extLst>
              <a:ext uri="{FF2B5EF4-FFF2-40B4-BE49-F238E27FC236}">
                <a16:creationId xmlns:a16="http://schemas.microsoft.com/office/drawing/2014/main" id="{33214D98-2AC9-41D0-953E-F5C86A1A8999}"/>
              </a:ext>
            </a:extLst>
          </p:cNvPr>
          <p:cNvSpPr>
            <a:spLocks noGrp="1"/>
          </p:cNvSpPr>
          <p:nvPr>
            <p:ph type="body" sz="quarter" idx="49"/>
          </p:nvPr>
        </p:nvSpPr>
        <p:spPr>
          <a:xfrm>
            <a:off x="838200" y="2098380"/>
            <a:ext cx="3312000" cy="343264"/>
          </a:xfrm>
        </p:spPr>
        <p:txBody>
          <a:bodyPr/>
          <a:lstStyle/>
          <a:p>
            <a:r>
              <a:rPr lang="en-US"/>
              <a:t>Results:</a:t>
            </a:r>
            <a:endParaRPr lang="en-US" dirty="0"/>
          </a:p>
        </p:txBody>
      </p:sp>
      <p:sp>
        <p:nvSpPr>
          <p:cNvPr id="3" name="Content Placeholder 2">
            <a:extLst>
              <a:ext uri="{FF2B5EF4-FFF2-40B4-BE49-F238E27FC236}">
                <a16:creationId xmlns:a16="http://schemas.microsoft.com/office/drawing/2014/main" id="{5C3CA893-1A8D-418C-B882-5F99B0D8BF60}"/>
              </a:ext>
            </a:extLst>
          </p:cNvPr>
          <p:cNvSpPr>
            <a:spLocks noGrp="1"/>
          </p:cNvSpPr>
          <p:nvPr>
            <p:ph sz="half" idx="1"/>
          </p:nvPr>
        </p:nvSpPr>
        <p:spPr>
          <a:xfrm>
            <a:off x="838200" y="2503938"/>
            <a:ext cx="3312000" cy="2742612"/>
          </a:xfrm>
        </p:spPr>
        <p:txBody>
          <a:bodyPr>
            <a:normAutofit/>
          </a:bodyPr>
          <a:lstStyle/>
          <a:p>
            <a:pPr marL="342900" indent="-342900">
              <a:buFont typeface="Arial" panose="020B0604020202020204" pitchFamily="34" charset="0"/>
              <a:buChar char="•"/>
            </a:pPr>
            <a:r>
              <a:rPr lang="en-US" sz="1800"/>
              <a:t>Assigned all neighborhoods based on cluster labels, as seen on </a:t>
            </a:r>
            <a:r>
              <a:rPr lang="en-US" sz="1800" b="1"/>
              <a:t>Figure A</a:t>
            </a:r>
          </a:p>
          <a:p>
            <a:pPr marL="342900" indent="-342900">
              <a:buFont typeface="Arial" panose="020B0604020202020204" pitchFamily="34" charset="0"/>
              <a:buChar char="•"/>
            </a:pPr>
            <a:r>
              <a:rPr lang="en-US" sz="1800"/>
              <a:t>Grouping each cluster based on the mean of total coffee shops and population density, seen on </a:t>
            </a:r>
            <a:r>
              <a:rPr lang="en-US" sz="1800" b="1"/>
              <a:t>Figure B</a:t>
            </a:r>
          </a:p>
        </p:txBody>
      </p:sp>
      <p:sp>
        <p:nvSpPr>
          <p:cNvPr id="5" name="Slide Number Placeholder 4">
            <a:extLst>
              <a:ext uri="{FF2B5EF4-FFF2-40B4-BE49-F238E27FC236}">
                <a16:creationId xmlns:a16="http://schemas.microsoft.com/office/drawing/2014/main" id="{09DF1EAD-1A34-4983-B8A6-3BD0E7A7E03F}"/>
              </a:ext>
            </a:extLst>
          </p:cNvPr>
          <p:cNvSpPr>
            <a:spLocks noGrp="1"/>
          </p:cNvSpPr>
          <p:nvPr>
            <p:ph type="sldNum" sz="quarter" idx="12"/>
          </p:nvPr>
        </p:nvSpPr>
        <p:spPr/>
        <p:txBody>
          <a:bodyPr/>
          <a:lstStyle/>
          <a:p>
            <a:r>
              <a:rPr lang="en-US" dirty="0"/>
              <a:t>0</a:t>
            </a:r>
            <a:fld id="{F470E458-E7C2-4395-B75D-476A174CEE45}" type="slidenum">
              <a:rPr lang="en-US" smtClean="0"/>
              <a:t>7</a:t>
            </a:fld>
            <a:endParaRPr lang="en-US" dirty="0"/>
          </a:p>
        </p:txBody>
      </p:sp>
      <p:pic>
        <p:nvPicPr>
          <p:cNvPr id="15" name="Picture Placeholder 14">
            <a:extLst>
              <a:ext uri="{FF2B5EF4-FFF2-40B4-BE49-F238E27FC236}">
                <a16:creationId xmlns:a16="http://schemas.microsoft.com/office/drawing/2014/main" id="{9A533AB7-959D-4AF3-AD6A-F079E6D66F81}"/>
              </a:ext>
            </a:extLst>
          </p:cNvPr>
          <p:cNvPicPr>
            <a:picLocks noGrp="1" noChangeAspect="1"/>
          </p:cNvPicPr>
          <p:nvPr>
            <p:ph type="pic" sz="quarter" idx="56"/>
          </p:nvPr>
        </p:nvPicPr>
        <p:blipFill>
          <a:blip r:embed="rId3"/>
          <a:srcRect t="15385" b="15385"/>
          <a:stretch>
            <a:fillRect/>
          </a:stretch>
        </p:blipFill>
        <p:spPr>
          <a:xfrm>
            <a:off x="838200" y="5741584"/>
            <a:ext cx="1035798" cy="718048"/>
          </a:xfrm>
        </p:spPr>
      </p:pic>
      <p:pic>
        <p:nvPicPr>
          <p:cNvPr id="20" name="Picture 19">
            <a:extLst>
              <a:ext uri="{FF2B5EF4-FFF2-40B4-BE49-F238E27FC236}">
                <a16:creationId xmlns:a16="http://schemas.microsoft.com/office/drawing/2014/main" id="{6CBF3A45-2C04-4820-BCB3-8057783571C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720565" y="2441644"/>
            <a:ext cx="3312000" cy="30100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Text Placeholder 6">
            <a:extLst>
              <a:ext uri="{FF2B5EF4-FFF2-40B4-BE49-F238E27FC236}">
                <a16:creationId xmlns:a16="http://schemas.microsoft.com/office/drawing/2014/main" id="{FE6CE208-0EE2-4984-9365-986D96E87834}"/>
              </a:ext>
            </a:extLst>
          </p:cNvPr>
          <p:cNvSpPr txBox="1">
            <a:spLocks/>
          </p:cNvSpPr>
          <p:nvPr/>
        </p:nvSpPr>
        <p:spPr>
          <a:xfrm>
            <a:off x="5648428" y="1948341"/>
            <a:ext cx="1456273" cy="34326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4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Figure A</a:t>
            </a:r>
            <a:endParaRPr lang="en-US" dirty="0"/>
          </a:p>
        </p:txBody>
      </p:sp>
      <p:pic>
        <p:nvPicPr>
          <p:cNvPr id="22" name="Picture 21">
            <a:extLst>
              <a:ext uri="{FF2B5EF4-FFF2-40B4-BE49-F238E27FC236}">
                <a16:creationId xmlns:a16="http://schemas.microsoft.com/office/drawing/2014/main" id="{525C6116-8E7C-4B7F-93E3-7975D36F10D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561445" y="2442256"/>
            <a:ext cx="2660737" cy="18895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Text Placeholder 6">
            <a:extLst>
              <a:ext uri="{FF2B5EF4-FFF2-40B4-BE49-F238E27FC236}">
                <a16:creationId xmlns:a16="http://schemas.microsoft.com/office/drawing/2014/main" id="{70D9C0EF-48C8-49F2-AB7F-4E90E0EF0708}"/>
              </a:ext>
            </a:extLst>
          </p:cNvPr>
          <p:cNvSpPr txBox="1">
            <a:spLocks/>
          </p:cNvSpPr>
          <p:nvPr/>
        </p:nvSpPr>
        <p:spPr>
          <a:xfrm>
            <a:off x="9283701" y="1948341"/>
            <a:ext cx="1456273" cy="34326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4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Figure B</a:t>
            </a:r>
            <a:endParaRPr lang="en-US" dirty="0"/>
          </a:p>
        </p:txBody>
      </p:sp>
      <p:cxnSp>
        <p:nvCxnSpPr>
          <p:cNvPr id="25" name="Straight Connector 24">
            <a:extLst>
              <a:ext uri="{FF2B5EF4-FFF2-40B4-BE49-F238E27FC236}">
                <a16:creationId xmlns:a16="http://schemas.microsoft.com/office/drawing/2014/main" id="{193F01B1-DBD7-40E6-A668-D663B58D0671}"/>
              </a:ext>
            </a:extLst>
          </p:cNvPr>
          <p:cNvCxnSpPr/>
          <p:nvPr/>
        </p:nvCxnSpPr>
        <p:spPr>
          <a:xfrm>
            <a:off x="4359564" y="2055458"/>
            <a:ext cx="0" cy="368612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124B74B-6157-4D68-A162-9608816D4DF1}"/>
              </a:ext>
            </a:extLst>
          </p:cNvPr>
          <p:cNvCxnSpPr/>
          <p:nvPr/>
        </p:nvCxnSpPr>
        <p:spPr>
          <a:xfrm>
            <a:off x="8298873" y="2032181"/>
            <a:ext cx="0" cy="368612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26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19DB-AF7B-4BB7-A1D5-A8394B984F78}"/>
              </a:ext>
            </a:extLst>
          </p:cNvPr>
          <p:cNvSpPr>
            <a:spLocks noGrp="1"/>
          </p:cNvSpPr>
          <p:nvPr>
            <p:ph type="title"/>
          </p:nvPr>
        </p:nvSpPr>
        <p:spPr>
          <a:xfrm>
            <a:off x="838206" y="812809"/>
            <a:ext cx="10515600" cy="704696"/>
          </a:xfrm>
        </p:spPr>
        <p:txBody>
          <a:bodyPr/>
          <a:lstStyle/>
          <a:p>
            <a:r>
              <a:rPr lang="en-US"/>
              <a:t>CLUSTERING RESULTS</a:t>
            </a:r>
            <a:endParaRPr lang="en-US" dirty="0"/>
          </a:p>
        </p:txBody>
      </p:sp>
      <p:sp>
        <p:nvSpPr>
          <p:cNvPr id="6" name="Subtitle 5">
            <a:extLst>
              <a:ext uri="{FF2B5EF4-FFF2-40B4-BE49-F238E27FC236}">
                <a16:creationId xmlns:a16="http://schemas.microsoft.com/office/drawing/2014/main" id="{D99BDFE3-FEDF-425B-A668-58B7892B366E}"/>
              </a:ext>
            </a:extLst>
          </p:cNvPr>
          <p:cNvSpPr>
            <a:spLocks noGrp="1"/>
          </p:cNvSpPr>
          <p:nvPr>
            <p:ph type="subTitle" idx="15"/>
          </p:nvPr>
        </p:nvSpPr>
        <p:spPr>
          <a:xfrm>
            <a:off x="838200" y="1529146"/>
            <a:ext cx="10515600" cy="526312"/>
          </a:xfrm>
        </p:spPr>
        <p:txBody>
          <a:bodyPr>
            <a:normAutofit/>
          </a:bodyPr>
          <a:lstStyle/>
          <a:p>
            <a:r>
              <a:rPr lang="en-US" sz="1800"/>
              <a:t>Segmented neighborhoods into four different clusters</a:t>
            </a:r>
            <a:endParaRPr lang="en-US" sz="1800" dirty="0"/>
          </a:p>
        </p:txBody>
      </p:sp>
      <p:sp>
        <p:nvSpPr>
          <p:cNvPr id="7" name="Text Placeholder 6">
            <a:extLst>
              <a:ext uri="{FF2B5EF4-FFF2-40B4-BE49-F238E27FC236}">
                <a16:creationId xmlns:a16="http://schemas.microsoft.com/office/drawing/2014/main" id="{33214D98-2AC9-41D0-953E-F5C86A1A8999}"/>
              </a:ext>
            </a:extLst>
          </p:cNvPr>
          <p:cNvSpPr>
            <a:spLocks noGrp="1"/>
          </p:cNvSpPr>
          <p:nvPr>
            <p:ph type="body" sz="quarter" idx="49"/>
          </p:nvPr>
        </p:nvSpPr>
        <p:spPr>
          <a:xfrm>
            <a:off x="838200" y="2098380"/>
            <a:ext cx="3312000" cy="343264"/>
          </a:xfrm>
        </p:spPr>
        <p:txBody>
          <a:bodyPr/>
          <a:lstStyle/>
          <a:p>
            <a:r>
              <a:rPr lang="en-US"/>
              <a:t>Results:</a:t>
            </a:r>
            <a:endParaRPr lang="en-US" dirty="0"/>
          </a:p>
        </p:txBody>
      </p:sp>
      <p:sp>
        <p:nvSpPr>
          <p:cNvPr id="3" name="Content Placeholder 2">
            <a:extLst>
              <a:ext uri="{FF2B5EF4-FFF2-40B4-BE49-F238E27FC236}">
                <a16:creationId xmlns:a16="http://schemas.microsoft.com/office/drawing/2014/main" id="{5C3CA893-1A8D-418C-B882-5F99B0D8BF60}"/>
              </a:ext>
            </a:extLst>
          </p:cNvPr>
          <p:cNvSpPr>
            <a:spLocks noGrp="1"/>
          </p:cNvSpPr>
          <p:nvPr>
            <p:ph sz="half" idx="1"/>
          </p:nvPr>
        </p:nvSpPr>
        <p:spPr>
          <a:xfrm>
            <a:off x="838200" y="2503938"/>
            <a:ext cx="3312000" cy="2742612"/>
          </a:xfrm>
        </p:spPr>
        <p:txBody>
          <a:bodyPr>
            <a:normAutofit/>
          </a:bodyPr>
          <a:lstStyle/>
          <a:p>
            <a:pPr marL="342900" indent="-342900">
              <a:buFont typeface="Arial" panose="020B0604020202020204" pitchFamily="34" charset="0"/>
              <a:buChar char="•"/>
            </a:pPr>
            <a:r>
              <a:rPr lang="en-US" sz="1800"/>
              <a:t>Visualizing the amount of members in each cluster, as seen in </a:t>
            </a:r>
            <a:r>
              <a:rPr lang="en-US" sz="1800" b="1"/>
              <a:t>Figure C</a:t>
            </a:r>
            <a:r>
              <a:rPr lang="en-US" sz="1800"/>
              <a:t>.</a:t>
            </a:r>
          </a:p>
          <a:p>
            <a:r>
              <a:rPr lang="en-US" sz="1800"/>
              <a:t>We can see that cluster no. 1 has the most members, while cluster no. 2 has the least members.</a:t>
            </a:r>
          </a:p>
        </p:txBody>
      </p:sp>
      <p:sp>
        <p:nvSpPr>
          <p:cNvPr id="5" name="Slide Number Placeholder 4">
            <a:extLst>
              <a:ext uri="{FF2B5EF4-FFF2-40B4-BE49-F238E27FC236}">
                <a16:creationId xmlns:a16="http://schemas.microsoft.com/office/drawing/2014/main" id="{09DF1EAD-1A34-4983-B8A6-3BD0E7A7E03F}"/>
              </a:ext>
            </a:extLst>
          </p:cNvPr>
          <p:cNvSpPr>
            <a:spLocks noGrp="1"/>
          </p:cNvSpPr>
          <p:nvPr>
            <p:ph type="sldNum" sz="quarter" idx="12"/>
          </p:nvPr>
        </p:nvSpPr>
        <p:spPr/>
        <p:txBody>
          <a:bodyPr/>
          <a:lstStyle/>
          <a:p>
            <a:r>
              <a:rPr lang="en-US" dirty="0"/>
              <a:t>0</a:t>
            </a:r>
            <a:fld id="{F470E458-E7C2-4395-B75D-476A174CEE45}" type="slidenum">
              <a:rPr lang="en-US" smtClean="0"/>
              <a:t>8</a:t>
            </a:fld>
            <a:endParaRPr lang="en-US" dirty="0"/>
          </a:p>
        </p:txBody>
      </p:sp>
      <p:pic>
        <p:nvPicPr>
          <p:cNvPr id="15" name="Picture Placeholder 14">
            <a:extLst>
              <a:ext uri="{FF2B5EF4-FFF2-40B4-BE49-F238E27FC236}">
                <a16:creationId xmlns:a16="http://schemas.microsoft.com/office/drawing/2014/main" id="{9A533AB7-959D-4AF3-AD6A-F079E6D66F81}"/>
              </a:ext>
            </a:extLst>
          </p:cNvPr>
          <p:cNvPicPr>
            <a:picLocks noGrp="1" noChangeAspect="1"/>
          </p:cNvPicPr>
          <p:nvPr>
            <p:ph type="pic" sz="quarter" idx="56"/>
          </p:nvPr>
        </p:nvPicPr>
        <p:blipFill>
          <a:blip r:embed="rId3"/>
          <a:srcRect t="15385" b="15385"/>
          <a:stretch>
            <a:fillRect/>
          </a:stretch>
        </p:blipFill>
        <p:spPr>
          <a:xfrm>
            <a:off x="838200" y="5741584"/>
            <a:ext cx="1035798" cy="718048"/>
          </a:xfrm>
        </p:spPr>
      </p:pic>
      <p:sp>
        <p:nvSpPr>
          <p:cNvPr id="21" name="Text Placeholder 6">
            <a:extLst>
              <a:ext uri="{FF2B5EF4-FFF2-40B4-BE49-F238E27FC236}">
                <a16:creationId xmlns:a16="http://schemas.microsoft.com/office/drawing/2014/main" id="{FE6CE208-0EE2-4984-9365-986D96E87834}"/>
              </a:ext>
            </a:extLst>
          </p:cNvPr>
          <p:cNvSpPr txBox="1">
            <a:spLocks/>
          </p:cNvSpPr>
          <p:nvPr/>
        </p:nvSpPr>
        <p:spPr>
          <a:xfrm>
            <a:off x="4437336" y="3575121"/>
            <a:ext cx="1456273" cy="34326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4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Figure C</a:t>
            </a:r>
            <a:endParaRPr lang="en-US" dirty="0"/>
          </a:p>
        </p:txBody>
      </p:sp>
      <p:cxnSp>
        <p:nvCxnSpPr>
          <p:cNvPr id="25" name="Straight Connector 24">
            <a:extLst>
              <a:ext uri="{FF2B5EF4-FFF2-40B4-BE49-F238E27FC236}">
                <a16:creationId xmlns:a16="http://schemas.microsoft.com/office/drawing/2014/main" id="{193F01B1-DBD7-40E6-A668-D663B58D0671}"/>
              </a:ext>
            </a:extLst>
          </p:cNvPr>
          <p:cNvCxnSpPr/>
          <p:nvPr/>
        </p:nvCxnSpPr>
        <p:spPr>
          <a:xfrm>
            <a:off x="4359564" y="2055458"/>
            <a:ext cx="0" cy="3686126"/>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A721A02-98F2-4C35-89F1-26E98A1AA9C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893609" y="2092402"/>
            <a:ext cx="4940643" cy="40590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02587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F19DB-AF7B-4BB7-A1D5-A8394B984F78}"/>
              </a:ext>
            </a:extLst>
          </p:cNvPr>
          <p:cNvSpPr>
            <a:spLocks noGrp="1"/>
          </p:cNvSpPr>
          <p:nvPr>
            <p:ph type="title"/>
          </p:nvPr>
        </p:nvSpPr>
        <p:spPr>
          <a:xfrm>
            <a:off x="838206" y="812809"/>
            <a:ext cx="10515600" cy="704696"/>
          </a:xfrm>
        </p:spPr>
        <p:txBody>
          <a:bodyPr/>
          <a:lstStyle/>
          <a:p>
            <a:r>
              <a:rPr lang="en-US"/>
              <a:t>CLUSTERING RESULTS</a:t>
            </a:r>
            <a:endParaRPr lang="en-US" dirty="0"/>
          </a:p>
        </p:txBody>
      </p:sp>
      <p:sp>
        <p:nvSpPr>
          <p:cNvPr id="6" name="Subtitle 5">
            <a:extLst>
              <a:ext uri="{FF2B5EF4-FFF2-40B4-BE49-F238E27FC236}">
                <a16:creationId xmlns:a16="http://schemas.microsoft.com/office/drawing/2014/main" id="{D99BDFE3-FEDF-425B-A668-58B7892B366E}"/>
              </a:ext>
            </a:extLst>
          </p:cNvPr>
          <p:cNvSpPr>
            <a:spLocks noGrp="1"/>
          </p:cNvSpPr>
          <p:nvPr>
            <p:ph type="subTitle" idx="15"/>
          </p:nvPr>
        </p:nvSpPr>
        <p:spPr>
          <a:xfrm>
            <a:off x="838200" y="1529146"/>
            <a:ext cx="10515600" cy="526312"/>
          </a:xfrm>
        </p:spPr>
        <p:txBody>
          <a:bodyPr>
            <a:normAutofit/>
          </a:bodyPr>
          <a:lstStyle/>
          <a:p>
            <a:r>
              <a:rPr lang="en-US" sz="1800"/>
              <a:t>Segmented neighborhoods into four different clusters</a:t>
            </a:r>
            <a:endParaRPr lang="en-US" sz="1800" dirty="0"/>
          </a:p>
        </p:txBody>
      </p:sp>
      <p:sp>
        <p:nvSpPr>
          <p:cNvPr id="7" name="Text Placeholder 6">
            <a:extLst>
              <a:ext uri="{FF2B5EF4-FFF2-40B4-BE49-F238E27FC236}">
                <a16:creationId xmlns:a16="http://schemas.microsoft.com/office/drawing/2014/main" id="{33214D98-2AC9-41D0-953E-F5C86A1A8999}"/>
              </a:ext>
            </a:extLst>
          </p:cNvPr>
          <p:cNvSpPr>
            <a:spLocks noGrp="1"/>
          </p:cNvSpPr>
          <p:nvPr>
            <p:ph type="body" sz="quarter" idx="49"/>
          </p:nvPr>
        </p:nvSpPr>
        <p:spPr>
          <a:xfrm>
            <a:off x="838200" y="2098380"/>
            <a:ext cx="3312000" cy="343264"/>
          </a:xfrm>
        </p:spPr>
        <p:txBody>
          <a:bodyPr/>
          <a:lstStyle/>
          <a:p>
            <a:r>
              <a:rPr lang="en-US"/>
              <a:t>Results:</a:t>
            </a:r>
            <a:endParaRPr lang="en-US" dirty="0"/>
          </a:p>
        </p:txBody>
      </p:sp>
      <p:sp>
        <p:nvSpPr>
          <p:cNvPr id="3" name="Content Placeholder 2">
            <a:extLst>
              <a:ext uri="{FF2B5EF4-FFF2-40B4-BE49-F238E27FC236}">
                <a16:creationId xmlns:a16="http://schemas.microsoft.com/office/drawing/2014/main" id="{5C3CA893-1A8D-418C-B882-5F99B0D8BF60}"/>
              </a:ext>
            </a:extLst>
          </p:cNvPr>
          <p:cNvSpPr>
            <a:spLocks noGrp="1"/>
          </p:cNvSpPr>
          <p:nvPr>
            <p:ph sz="half" idx="1"/>
          </p:nvPr>
        </p:nvSpPr>
        <p:spPr>
          <a:xfrm>
            <a:off x="838200" y="2503938"/>
            <a:ext cx="3312000" cy="2742612"/>
          </a:xfrm>
        </p:spPr>
        <p:txBody>
          <a:bodyPr>
            <a:normAutofit/>
          </a:bodyPr>
          <a:lstStyle/>
          <a:p>
            <a:pPr marL="342900" indent="-342900">
              <a:buFont typeface="Arial" panose="020B0604020202020204" pitchFamily="34" charset="0"/>
              <a:buChar char="•"/>
            </a:pPr>
            <a:r>
              <a:rPr lang="en-US"/>
              <a:t>Analyzing the distribution of neighborhood segmentation based on total coffee shops in the area and its population density, seen in </a:t>
            </a:r>
            <a:r>
              <a:rPr lang="en-US" b="1"/>
              <a:t>Figure D</a:t>
            </a:r>
            <a:r>
              <a:rPr lang="en-US"/>
              <a:t>.</a:t>
            </a:r>
            <a:endParaRPr lang="en-US" sz="1800"/>
          </a:p>
        </p:txBody>
      </p:sp>
      <p:sp>
        <p:nvSpPr>
          <p:cNvPr id="5" name="Slide Number Placeholder 4">
            <a:extLst>
              <a:ext uri="{FF2B5EF4-FFF2-40B4-BE49-F238E27FC236}">
                <a16:creationId xmlns:a16="http://schemas.microsoft.com/office/drawing/2014/main" id="{09DF1EAD-1A34-4983-B8A6-3BD0E7A7E03F}"/>
              </a:ext>
            </a:extLst>
          </p:cNvPr>
          <p:cNvSpPr>
            <a:spLocks noGrp="1"/>
          </p:cNvSpPr>
          <p:nvPr>
            <p:ph type="sldNum" sz="quarter" idx="12"/>
          </p:nvPr>
        </p:nvSpPr>
        <p:spPr/>
        <p:txBody>
          <a:bodyPr/>
          <a:lstStyle/>
          <a:p>
            <a:r>
              <a:rPr lang="en-US" dirty="0"/>
              <a:t>0</a:t>
            </a:r>
            <a:fld id="{F470E458-E7C2-4395-B75D-476A174CEE45}" type="slidenum">
              <a:rPr lang="en-US" smtClean="0"/>
              <a:t>9</a:t>
            </a:fld>
            <a:endParaRPr lang="en-US" dirty="0"/>
          </a:p>
        </p:txBody>
      </p:sp>
      <p:pic>
        <p:nvPicPr>
          <p:cNvPr id="15" name="Picture Placeholder 14">
            <a:extLst>
              <a:ext uri="{FF2B5EF4-FFF2-40B4-BE49-F238E27FC236}">
                <a16:creationId xmlns:a16="http://schemas.microsoft.com/office/drawing/2014/main" id="{9A533AB7-959D-4AF3-AD6A-F079E6D66F81}"/>
              </a:ext>
            </a:extLst>
          </p:cNvPr>
          <p:cNvPicPr>
            <a:picLocks noGrp="1" noChangeAspect="1"/>
          </p:cNvPicPr>
          <p:nvPr>
            <p:ph type="pic" sz="quarter" idx="56"/>
          </p:nvPr>
        </p:nvPicPr>
        <p:blipFill>
          <a:blip r:embed="rId3"/>
          <a:srcRect t="15385" b="15385"/>
          <a:stretch>
            <a:fillRect/>
          </a:stretch>
        </p:blipFill>
        <p:spPr>
          <a:xfrm>
            <a:off x="838200" y="5741584"/>
            <a:ext cx="1035798" cy="718048"/>
          </a:xfrm>
        </p:spPr>
      </p:pic>
      <p:sp>
        <p:nvSpPr>
          <p:cNvPr id="21" name="Text Placeholder 6">
            <a:extLst>
              <a:ext uri="{FF2B5EF4-FFF2-40B4-BE49-F238E27FC236}">
                <a16:creationId xmlns:a16="http://schemas.microsoft.com/office/drawing/2014/main" id="{FE6CE208-0EE2-4984-9365-986D96E87834}"/>
              </a:ext>
            </a:extLst>
          </p:cNvPr>
          <p:cNvSpPr txBox="1">
            <a:spLocks/>
          </p:cNvSpPr>
          <p:nvPr/>
        </p:nvSpPr>
        <p:spPr>
          <a:xfrm>
            <a:off x="4437336" y="3575121"/>
            <a:ext cx="1456273" cy="34326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600"/>
              </a:spcBef>
              <a:buFont typeface="Arial" panose="020B0604020202020204" pitchFamily="34" charset="0"/>
              <a:buNone/>
              <a:defRPr sz="2400" b="1" i="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Figure D</a:t>
            </a:r>
            <a:endParaRPr lang="en-US" dirty="0"/>
          </a:p>
        </p:txBody>
      </p:sp>
      <p:cxnSp>
        <p:nvCxnSpPr>
          <p:cNvPr id="25" name="Straight Connector 24">
            <a:extLst>
              <a:ext uri="{FF2B5EF4-FFF2-40B4-BE49-F238E27FC236}">
                <a16:creationId xmlns:a16="http://schemas.microsoft.com/office/drawing/2014/main" id="{193F01B1-DBD7-40E6-A668-D663B58D0671}"/>
              </a:ext>
            </a:extLst>
          </p:cNvPr>
          <p:cNvCxnSpPr/>
          <p:nvPr/>
        </p:nvCxnSpPr>
        <p:spPr>
          <a:xfrm>
            <a:off x="4359564" y="2055458"/>
            <a:ext cx="0" cy="3686126"/>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AFB6962-3507-46D6-AE8A-1E9B95F7E26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811466" y="1994688"/>
            <a:ext cx="5078201" cy="4267567"/>
          </a:xfrm>
          <a:prstGeom prst="rect">
            <a:avLst/>
          </a:prstGeom>
          <a:noFill/>
          <a:ln>
            <a:noFill/>
          </a:ln>
        </p:spPr>
      </p:pic>
    </p:spTree>
    <p:extLst>
      <p:ext uri="{BB962C8B-B14F-4D97-AF65-F5344CB8AC3E}">
        <p14:creationId xmlns:p14="http://schemas.microsoft.com/office/powerpoint/2010/main" val="3741814406"/>
      </p:ext>
    </p:extLst>
  </p:cSld>
  <p:clrMapOvr>
    <a:masterClrMapping/>
  </p:clrMapOvr>
</p:sld>
</file>

<file path=ppt/theme/theme1.xml><?xml version="1.0" encoding="utf-8"?>
<a:theme xmlns:a="http://schemas.openxmlformats.org/drawingml/2006/main" name="Office Theme">
  <a:themeElements>
    <a:clrScheme name="Custom 18">
      <a:dk1>
        <a:srgbClr val="9D0000"/>
      </a:dk1>
      <a:lt1>
        <a:srgbClr val="FCEDD4"/>
      </a:lt1>
      <a:dk2>
        <a:srgbClr val="8D6347"/>
      </a:dk2>
      <a:lt2>
        <a:srgbClr val="FFF0D7"/>
      </a:lt2>
      <a:accent1>
        <a:srgbClr val="8D6347"/>
      </a:accent1>
      <a:accent2>
        <a:srgbClr val="FF0000"/>
      </a:accent2>
      <a:accent3>
        <a:srgbClr val="00AEEF"/>
      </a:accent3>
      <a:accent4>
        <a:srgbClr val="577423"/>
      </a:accent4>
      <a:accent5>
        <a:srgbClr val="36748D"/>
      </a:accent5>
      <a:accent6>
        <a:srgbClr val="60370F"/>
      </a:accent6>
      <a:hlink>
        <a:srgbClr val="9C0000"/>
      </a:hlink>
      <a:folHlink>
        <a:srgbClr val="9C0000"/>
      </a:folHlink>
    </a:clrScheme>
    <a:fontScheme name="Custom 5">
      <a:majorFont>
        <a:latin typeface="Adobe Garamond Pro"/>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6E7"/>
        </a:solidFill>
        <a:ln>
          <a:solidFill>
            <a:srgbClr val="8D6347"/>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46_Restaurant pitch deck_AAS_v5" id="{8177B436-B2DB-4F15-B992-5A4452FF1273}" vid="{ACBB9CD5-D3C7-4B74-9E01-7D9949625F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D81ADB-A44A-4FB2-B0CC-58F0879A853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40FF4BD-2C4F-4AE3-AE8E-A711B32C767C}">
  <ds:schemaRefs>
    <ds:schemaRef ds:uri="http://schemas.microsoft.com/sharepoint/v3/contenttype/forms"/>
  </ds:schemaRefs>
</ds:datastoreItem>
</file>

<file path=customXml/itemProps3.xml><?xml version="1.0" encoding="utf-8"?>
<ds:datastoreItem xmlns:ds="http://schemas.openxmlformats.org/officeDocument/2006/customXml" ds:itemID="{722B8795-896F-4831-ACEF-3917CDD276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Restaurant pitch deck</Template>
  <TotalTime>0</TotalTime>
  <Words>630</Words>
  <Application>Microsoft Office PowerPoint</Application>
  <PresentationFormat>Widescreen</PresentationFormat>
  <Paragraphs>103</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Adobe Garamond Pro</vt:lpstr>
      <vt:lpstr>Arial</vt:lpstr>
      <vt:lpstr>Calibri</vt:lpstr>
      <vt:lpstr>Consolas</vt:lpstr>
      <vt:lpstr>Segoe UI</vt:lpstr>
      <vt:lpstr>Office Theme</vt:lpstr>
      <vt:lpstr>Kopi Kompleks Branch Expansion</vt:lpstr>
      <vt:lpstr>PROBLEM FORMULATION</vt:lpstr>
      <vt:lpstr>DATA SOURCING</vt:lpstr>
      <vt:lpstr>DATA VISUALIZATION</vt:lpstr>
      <vt:lpstr>DATA VISUALIZATION</vt:lpstr>
      <vt:lpstr>DATA PREPROCESSING</vt:lpstr>
      <vt:lpstr>CLUSTERING RESULTS</vt:lpstr>
      <vt:lpstr>CLUSTERING RESULTS</vt:lpstr>
      <vt:lpstr>CLUSTERING RESULTS</vt:lpstr>
      <vt:lpstr>CLUSTER RELABELING</vt:lpstr>
      <vt:lpstr>FINAL RESULTS</vt:lpstr>
      <vt:lpstr>FINAL RESULTS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2020-07-17T12:41:51Z</dcterms:created>
  <dcterms:modified xsi:type="dcterms:W3CDTF">2020-07-17T14:44:36Z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